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diagrams/data10.xml" ContentType="application/vnd.openxmlformats-officedocument.drawingml.diagramData+xml"/>
  <Override PartName="/ppt/diagrams/data12.xml" ContentType="application/vnd.openxmlformats-officedocument.drawingml.diagramData+xml"/>
  <Override PartName="/ppt/diagrams/data9.xml" ContentType="application/vnd.openxmlformats-officedocument.drawingml.diagramData+xml"/>
  <Override PartName="/ppt/diagrams/data11.xml" ContentType="application/vnd.openxmlformats-officedocument.drawingml.diagramData+xml"/>
  <Override PartName="/ppt/diagrams/data7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ata6.xml" ContentType="application/vnd.openxmlformats-officedocument.drawingml.diagramData+xml"/>
  <Override PartName="/ppt/diagrams/data8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11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diagrams/drawing12.xml" ContentType="application/vnd.ms-office.drawingml.diagramDrawing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quickStyle10.xml" ContentType="application/vnd.openxmlformats-officedocument.drawingml.diagramStyle+xml"/>
  <Override PartName="/ppt/diagrams/layout10.xml" ContentType="application/vnd.openxmlformats-officedocument.drawingml.diagramLayout+xml"/>
  <Override PartName="/ppt/diagrams/drawing9.xml" ContentType="application/vnd.ms-office.drawingml.diagramDrawing+xml"/>
  <Override PartName="/ppt/diagrams/colors9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colors12.xml" ContentType="application/vnd.openxmlformats-officedocument.drawingml.diagramColors+xml"/>
  <Override PartName="/ppt/diagrams/quickStyle12.xml" ContentType="application/vnd.openxmlformats-officedocument.drawingml.diagramStyle+xml"/>
  <Override PartName="/ppt/diagrams/layout12.xml" ContentType="application/vnd.openxmlformats-officedocument.drawingml.diagramLayout+xml"/>
  <Override PartName="/ppt/diagrams/drawing11.xml" ContentType="application/vnd.ms-office.drawingml.diagramDrawing+xml"/>
  <Override PartName="/ppt/diagrams/colors11.xml" ContentType="application/vnd.openxmlformats-officedocument.drawingml.diagramColors+xml"/>
  <Override PartName="/ppt/diagrams/layout11.xml" ContentType="application/vnd.openxmlformats-officedocument.drawingml.diagramLayout+xml"/>
  <Override PartName="/ppt/diagrams/layout9.xml" ContentType="application/vnd.openxmlformats-officedocument.drawingml.diagramLayout+xml"/>
  <Override PartName="/ppt/diagrams/quickStyle2.xml" ContentType="application/vnd.openxmlformats-officedocument.drawingml.diagramStyle+xml"/>
  <Override PartName="/ppt/diagrams/layout1.xml" ContentType="application/vnd.openxmlformats-officedocument.drawingml.diagramLayout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theme/theme2.xml" ContentType="application/vnd.openxmlformats-officedocument.theme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3.xml" ContentType="application/vnd.ms-office.drawingml.diagramDrawing+xml"/>
  <Override PartName="/ppt/diagrams/layout2.xml" ContentType="application/vnd.openxmlformats-officedocument.drawingml.diagramLayout+xml"/>
  <Override PartName="/ppt/diagrams/drawing1.xml" ContentType="application/vnd.ms-office.drawingml.diagramDrawing+xml"/>
  <Override PartName="/ppt/diagrams/drawing2.xml" ContentType="application/vnd.ms-office.drawingml.diagramDrawing+xml"/>
  <Override PartName="/ppt/theme/theme1.xml" ContentType="application/vnd.openxmlformats-officedocument.theme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colors2.xml" ContentType="application/vnd.openxmlformats-officedocument.drawingml.diagramColors+xml"/>
  <Override PartName="/ppt/diagrams/colors4.xml" ContentType="application/vnd.openxmlformats-officedocument.drawingml.diagramColors+xml"/>
  <Override PartName="/ppt/diagrams/drawing8.xml" ContentType="application/vnd.ms-office.drawingml.diagramDrawing+xml"/>
  <Override PartName="/ppt/diagrams/drawing4.xml" ContentType="application/vnd.ms-office.drawingml.diagramDrawing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layout7.xml" ContentType="application/vnd.openxmlformats-officedocument.drawingml.diagramLayout+xml"/>
  <Override PartName="/ppt/diagrams/drawing6.xml" ContentType="application/vnd.ms-office.drawingml.diagramDrawing+xml"/>
  <Override PartName="/ppt/diagrams/colors6.xml" ContentType="application/vnd.openxmlformats-officedocument.drawingml.diagramColors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Masters/notesMaster1.xml" ContentType="application/vnd.openxmlformats-officedocument.presentationml.notesMaster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4.xml" ContentType="application/vnd.openxmlformats-officedocument.customXmlProperties+xml"/>
  <Override PartName="/customXml/itemProps3.xml" ContentType="application/vnd.openxmlformats-officedocument.customXmlProperties+xml"/>
  <Override PartName="/ppt/revisionInfo.xml" ContentType="application/vnd.ms-powerpoint.revisioninfo+xml"/>
  <Override PartName="/customXml/itemProps5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9"/>
  </p:notesMasterIdLst>
  <p:sldIdLst>
    <p:sldId id="256" r:id="rId6"/>
    <p:sldId id="257" r:id="rId7"/>
    <p:sldId id="258" r:id="rId8"/>
    <p:sldId id="259" r:id="rId9"/>
    <p:sldId id="264" r:id="rId10"/>
    <p:sldId id="268" r:id="rId11"/>
    <p:sldId id="260" r:id="rId12"/>
    <p:sldId id="261" r:id="rId13"/>
    <p:sldId id="269" r:id="rId14"/>
    <p:sldId id="262" r:id="rId15"/>
    <p:sldId id="265" r:id="rId16"/>
    <p:sldId id="263" r:id="rId17"/>
    <p:sldId id="266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67A5"/>
    <a:srgbClr val="36849C"/>
    <a:srgbClr val="2BB8D3"/>
    <a:srgbClr val="FBFBB7"/>
    <a:srgbClr val="FACAF7"/>
    <a:srgbClr val="C4E2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F31998-8A56-3D4E-8438-4C93BCE22334}" v="20" dt="2025-02-19T16:54:52.1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1"/>
    <p:restoredTop sz="94684"/>
  </p:normalViewPr>
  <p:slideViewPr>
    <p:cSldViewPr snapToGrid="0">
      <p:cViewPr varScale="1">
        <p:scale>
          <a:sx n="109" d="100"/>
          <a:sy n="109" d="100"/>
        </p:scale>
        <p:origin x="6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ustomXml" Target="../customXml/item5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24" Type="http://schemas.microsoft.com/office/2015/10/relationships/revisionInfo" Target="revisionInfo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6AB44B-53B3-411A-9F5E-56B468822FAC}" type="doc">
      <dgm:prSet loTypeId="urn:microsoft.com/office/officeart/2005/8/layout/funnel1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EFA3C3AC-3C81-424C-8551-9E8E42BB1102}">
      <dgm:prSet phldrT="[Texte]"/>
      <dgm:spPr>
        <a:xfrm>
          <a:off x="5174932" y="318127"/>
          <a:ext cx="1468040" cy="146804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546A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fr-FR" dirty="0" err="1" smtClean="0">
              <a:solidFill>
                <a:srgbClr val="00B0F0"/>
              </a:solidFill>
              <a:latin typeface="Calibri" panose="020F0502020204030204"/>
              <a:ea typeface="+mn-ea"/>
              <a:cs typeface="+mn-cs"/>
            </a:rPr>
            <a:t>Basch</a:t>
          </a:r>
          <a:r>
            <a:rPr lang="fr-FR" dirty="0" smtClean="0">
              <a:solidFill>
                <a:srgbClr val="00B0F0"/>
              </a:solidFill>
              <a:latin typeface="Calibri" panose="020F0502020204030204"/>
              <a:ea typeface="+mn-ea"/>
              <a:cs typeface="+mn-cs"/>
            </a:rPr>
            <a:t>, al  2009 2020 2022 </a:t>
          </a:r>
          <a:endParaRPr lang="fr-FR" dirty="0">
            <a:solidFill>
              <a:srgbClr val="00B0F0"/>
            </a:solidFill>
            <a:latin typeface="Calibri" panose="020F0502020204030204"/>
            <a:ea typeface="+mn-ea"/>
            <a:cs typeface="+mn-cs"/>
          </a:endParaRPr>
        </a:p>
      </dgm:t>
    </dgm:pt>
    <dgm:pt modelId="{FC1E25B8-BA11-442A-8C6F-B14CBEDDBB68}" type="parTrans" cxnId="{9FAD7F9B-1E9A-48A3-BB23-9FA9DDFDC388}">
      <dgm:prSet/>
      <dgm:spPr/>
      <dgm:t>
        <a:bodyPr/>
        <a:lstStyle/>
        <a:p>
          <a:endParaRPr lang="fr-FR"/>
        </a:p>
      </dgm:t>
    </dgm:pt>
    <dgm:pt modelId="{9C219616-34FF-4BC6-83E3-8F1455C8812C}" type="sibTrans" cxnId="{9FAD7F9B-1E9A-48A3-BB23-9FA9DDFDC388}">
      <dgm:prSet/>
      <dgm:spPr/>
      <dgm:t>
        <a:bodyPr/>
        <a:lstStyle/>
        <a:p>
          <a:endParaRPr lang="fr-FR"/>
        </a:p>
      </dgm:t>
    </dgm:pt>
    <dgm:pt modelId="{F30361C4-3902-4CCE-9E22-0C281E929071}">
      <dgm:prSet phldrT="[Texte]" custT="1"/>
      <dgm:spPr>
        <a:xfrm>
          <a:off x="3348037" y="4178258"/>
          <a:ext cx="3914775" cy="102676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fr-FR" sz="900" dirty="0" smtClean="0">
              <a:solidFill>
                <a:srgbClr val="00B0F0"/>
              </a:solidFill>
              <a:latin typeface="Calibri" panose="020F0502020204030204"/>
              <a:ea typeface="+mn-ea"/>
              <a:cs typeface="+mn-cs"/>
            </a:rPr>
            <a:t>Evènements rapportés par le patient </a:t>
          </a:r>
        </a:p>
        <a:p>
          <a:r>
            <a:rPr lang="fr-FR" sz="900" dirty="0" smtClean="0">
              <a:solidFill>
                <a:srgbClr val="00B0F0"/>
              </a:solidFill>
              <a:latin typeface="Calibri" panose="020F0502020204030204"/>
              <a:ea typeface="+mn-ea"/>
              <a:cs typeface="+mn-cs"/>
            </a:rPr>
            <a:t>Amélioration qualité de vie </a:t>
          </a:r>
        </a:p>
        <a:p>
          <a:r>
            <a:rPr lang="fr-FR" sz="900" dirty="0" smtClean="0">
              <a:solidFill>
                <a:srgbClr val="00B0F0"/>
              </a:solidFill>
              <a:latin typeface="Calibri" panose="020F0502020204030204"/>
              <a:ea typeface="+mn-ea"/>
              <a:cs typeface="+mn-cs"/>
            </a:rPr>
            <a:t>Réduction nombre de passage aux urgences</a:t>
          </a:r>
        </a:p>
        <a:p>
          <a:r>
            <a:rPr lang="fr-FR" sz="900" dirty="0" smtClean="0">
              <a:solidFill>
                <a:srgbClr val="00B050"/>
              </a:solidFill>
              <a:latin typeface="Calibri" panose="020F0502020204030204"/>
              <a:ea typeface="+mn-ea"/>
              <a:cs typeface="+mn-cs"/>
            </a:rPr>
            <a:t>Détection précoce des rechutes</a:t>
          </a:r>
        </a:p>
        <a:p>
          <a:r>
            <a:rPr lang="fr-FR" sz="900" dirty="0" smtClean="0">
              <a:solidFill>
                <a:srgbClr val="FF0000"/>
              </a:solidFill>
              <a:latin typeface="Calibri" panose="020F0502020204030204"/>
              <a:ea typeface="+mn-ea"/>
              <a:cs typeface="+mn-cs"/>
            </a:rPr>
            <a:t>Implication des IDEC </a:t>
          </a:r>
        </a:p>
        <a:p>
          <a:endParaRPr lang="fr-FR" sz="600" dirty="0" smtClean="0">
            <a:solidFill>
              <a:srgbClr val="44546A"/>
            </a:solidFill>
            <a:latin typeface="Calibri" panose="020F0502020204030204"/>
            <a:ea typeface="+mn-ea"/>
            <a:cs typeface="+mn-cs"/>
          </a:endParaRPr>
        </a:p>
        <a:p>
          <a:endParaRPr lang="fr-FR" sz="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477DC3ED-5B07-4870-904C-FE7A521F4DF6}" type="parTrans" cxnId="{B411D57E-182F-457E-BDB2-7274BC0133B8}">
      <dgm:prSet/>
      <dgm:spPr/>
      <dgm:t>
        <a:bodyPr/>
        <a:lstStyle/>
        <a:p>
          <a:endParaRPr lang="fr-FR"/>
        </a:p>
      </dgm:t>
    </dgm:pt>
    <dgm:pt modelId="{760FBC1F-8A91-4C45-A8C2-DF79DF8D0376}" type="sibTrans" cxnId="{B411D57E-182F-457E-BDB2-7274BC0133B8}">
      <dgm:prSet/>
      <dgm:spPr/>
      <dgm:t>
        <a:bodyPr/>
        <a:lstStyle/>
        <a:p>
          <a:endParaRPr lang="fr-FR"/>
        </a:p>
      </dgm:t>
    </dgm:pt>
    <dgm:pt modelId="{0B80FB2A-04FF-43CB-A34D-3064D282442D}">
      <dgm:prSet/>
      <dgm:spPr>
        <a:xfrm>
          <a:off x="3690343" y="627073"/>
          <a:ext cx="1468040" cy="146804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546A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fr-FR" dirty="0" smtClean="0">
              <a:solidFill>
                <a:srgbClr val="00B050"/>
              </a:solidFill>
              <a:latin typeface="Calibri" panose="020F0502020204030204"/>
              <a:ea typeface="+mn-ea"/>
              <a:cs typeface="+mn-cs"/>
            </a:rPr>
            <a:t>Denis, al 2018</a:t>
          </a:r>
        </a:p>
      </dgm:t>
    </dgm:pt>
    <dgm:pt modelId="{8D3F0688-00C2-4E9E-8ABB-E9924F40AB5B}" type="parTrans" cxnId="{F954D9A6-A360-43A8-9C73-7E259B5F80E1}">
      <dgm:prSet/>
      <dgm:spPr/>
      <dgm:t>
        <a:bodyPr/>
        <a:lstStyle/>
        <a:p>
          <a:endParaRPr lang="fr-FR"/>
        </a:p>
      </dgm:t>
    </dgm:pt>
    <dgm:pt modelId="{7830E8BD-6D60-40AF-B18E-177C00645840}" type="sibTrans" cxnId="{F954D9A6-A360-43A8-9C73-7E259B5F80E1}">
      <dgm:prSet/>
      <dgm:spPr/>
      <dgm:t>
        <a:bodyPr/>
        <a:lstStyle/>
        <a:p>
          <a:endParaRPr lang="fr-FR"/>
        </a:p>
      </dgm:t>
    </dgm:pt>
    <dgm:pt modelId="{55E99DBA-02F7-4528-BA61-327BAB7B0650}">
      <dgm:prSet/>
      <dgm:spPr>
        <a:xfrm>
          <a:off x="4724733" y="1774423"/>
          <a:ext cx="1468040" cy="146804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546A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fr-FR" dirty="0" smtClean="0">
              <a:solidFill>
                <a:srgbClr val="FF0000"/>
              </a:solidFill>
              <a:latin typeface="Calibri" panose="020F0502020204030204"/>
              <a:ea typeface="+mn-ea"/>
              <a:cs typeface="+mn-cs"/>
            </a:rPr>
            <a:t>Mir, al 2022</a:t>
          </a:r>
        </a:p>
      </dgm:t>
    </dgm:pt>
    <dgm:pt modelId="{BECC576F-6EEF-4F02-AB0D-3BFDB80D5133}" type="parTrans" cxnId="{F415ED2A-9A8C-4917-8B30-8CA09E827B2B}">
      <dgm:prSet/>
      <dgm:spPr/>
      <dgm:t>
        <a:bodyPr/>
        <a:lstStyle/>
        <a:p>
          <a:endParaRPr lang="fr-FR"/>
        </a:p>
      </dgm:t>
    </dgm:pt>
    <dgm:pt modelId="{A02E0E19-CEEB-492F-B613-00C69B6CE6ED}" type="sibTrans" cxnId="{F415ED2A-9A8C-4917-8B30-8CA09E827B2B}">
      <dgm:prSet/>
      <dgm:spPr/>
      <dgm:t>
        <a:bodyPr/>
        <a:lstStyle/>
        <a:p>
          <a:endParaRPr lang="fr-FR"/>
        </a:p>
      </dgm:t>
    </dgm:pt>
    <dgm:pt modelId="{ECA40948-C27C-418A-A724-C0D1D807BF98}" type="pres">
      <dgm:prSet presAssocID="{7C6AB44B-53B3-411A-9F5E-56B468822FAC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B68F0F7-1C6D-4B7F-9B7E-B1E57C853C13}" type="pres">
      <dgm:prSet presAssocID="{7C6AB44B-53B3-411A-9F5E-56B468822FAC}" presName="ellipse" presStyleLbl="trBgShp" presStyleIdx="0" presStyleCnt="1"/>
      <dgm:spPr>
        <a:xfrm>
          <a:off x="3194708" y="200031"/>
          <a:ext cx="4208383" cy="1461516"/>
        </a:xfrm>
        <a:prstGeom prst="ellipse">
          <a:avLst/>
        </a:prstGeom>
        <a:solidFill>
          <a:srgbClr val="D42B91">
            <a:alpha val="40000"/>
          </a:srgbClr>
        </a:solidFill>
        <a:ln>
          <a:noFill/>
        </a:ln>
        <a:effectLst/>
      </dgm:spPr>
      <dgm:t>
        <a:bodyPr/>
        <a:lstStyle/>
        <a:p>
          <a:endParaRPr lang="fr-FR"/>
        </a:p>
      </dgm:t>
    </dgm:pt>
    <dgm:pt modelId="{DCAA54E2-E6B7-4BA8-BC2D-549B3F63ABFA}" type="pres">
      <dgm:prSet presAssocID="{7C6AB44B-53B3-411A-9F5E-56B468822FAC}" presName="arrow1" presStyleLbl="fgShp" presStyleIdx="0" presStyleCnt="1" custLinFactNeighborX="0" custLinFactNeighborY="-23888"/>
      <dgm:spPr>
        <a:xfrm>
          <a:off x="4897635" y="3654100"/>
          <a:ext cx="815578" cy="521970"/>
        </a:xfrm>
        <a:prstGeom prst="downArrow">
          <a:avLst/>
        </a:prstGeom>
        <a:solidFill>
          <a:srgbClr val="44546A">
            <a:tint val="6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fr-FR"/>
        </a:p>
      </dgm:t>
    </dgm:pt>
    <dgm:pt modelId="{CD936689-F247-48D3-A6A9-7D3027BB79E5}" type="pres">
      <dgm:prSet presAssocID="{7C6AB44B-53B3-411A-9F5E-56B468822FAC}" presName="rectangle" presStyleLbl="revTx" presStyleIdx="0" presStyleCnt="1" custScaleY="104912" custLinFactNeighborX="0" custLinFactNeighborY="60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E610A8A-B7D0-4E89-B7F6-447366EC6A08}" type="pres">
      <dgm:prSet presAssocID="{0B80FB2A-04FF-43CB-A34D-3064D282442D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BC5A8D8-2560-4267-A0E6-E071016B2FF0}" type="pres">
      <dgm:prSet presAssocID="{55E99DBA-02F7-4528-BA61-327BAB7B0650}" presName="item2" presStyleLbl="node1" presStyleIdx="1" presStyleCnt="3" custLinFactNeighborX="1095" custLinFactNeighborY="-31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AAACD3E-0B00-489C-B561-F5DE860E71B5}" type="pres">
      <dgm:prSet presAssocID="{F30361C4-3902-4CCE-9E22-0C281E929071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242773E-02C2-4F43-89AE-74E4FAA03611}" type="pres">
      <dgm:prSet presAssocID="{7C6AB44B-53B3-411A-9F5E-56B468822FAC}" presName="funnel" presStyleLbl="trAlignAcc1" presStyleIdx="0" presStyleCnt="1" custLinFactNeighborY="-298"/>
      <dgm:spPr>
        <a:xfrm>
          <a:off x="3021806" y="9716"/>
          <a:ext cx="4567237" cy="3653790"/>
        </a:xfrm>
        <a:prstGeom prst="funnel">
          <a:avLst/>
        </a:prstGeom>
        <a:solidFill>
          <a:srgbClr val="871B5B">
            <a:alpha val="40000"/>
          </a:srgbClr>
        </a:solidFill>
        <a:ln w="6350" cap="flat" cmpd="sng" algn="ctr">
          <a:solidFill>
            <a:sysClr val="window" lastClr="FFFFFF"/>
          </a:solidFill>
          <a:prstDash val="solid"/>
          <a:miter lim="800000"/>
        </a:ln>
        <a:effectLst/>
      </dgm:spPr>
      <dgm:t>
        <a:bodyPr/>
        <a:lstStyle/>
        <a:p>
          <a:endParaRPr lang="fr-FR"/>
        </a:p>
      </dgm:t>
    </dgm:pt>
  </dgm:ptLst>
  <dgm:cxnLst>
    <dgm:cxn modelId="{B411D57E-182F-457E-BDB2-7274BC0133B8}" srcId="{7C6AB44B-53B3-411A-9F5E-56B468822FAC}" destId="{F30361C4-3902-4CCE-9E22-0C281E929071}" srcOrd="3" destOrd="0" parTransId="{477DC3ED-5B07-4870-904C-FE7A521F4DF6}" sibTransId="{760FBC1F-8A91-4C45-A8C2-DF79DF8D0376}"/>
    <dgm:cxn modelId="{8B2F1D57-C3C8-4807-B7FA-A66B72776357}" type="presOf" srcId="{0B80FB2A-04FF-43CB-A34D-3064D282442D}" destId="{2BC5A8D8-2560-4267-A0E6-E071016B2FF0}" srcOrd="0" destOrd="0" presId="urn:microsoft.com/office/officeart/2005/8/layout/funnel1"/>
    <dgm:cxn modelId="{9FAD7F9B-1E9A-48A3-BB23-9FA9DDFDC388}" srcId="{7C6AB44B-53B3-411A-9F5E-56B468822FAC}" destId="{EFA3C3AC-3C81-424C-8551-9E8E42BB1102}" srcOrd="0" destOrd="0" parTransId="{FC1E25B8-BA11-442A-8C6F-B14CBEDDBB68}" sibTransId="{9C219616-34FF-4BC6-83E3-8F1455C8812C}"/>
    <dgm:cxn modelId="{D1682282-6818-4D33-A4EA-96626DC8103B}" type="presOf" srcId="{F30361C4-3902-4CCE-9E22-0C281E929071}" destId="{CD936689-F247-48D3-A6A9-7D3027BB79E5}" srcOrd="0" destOrd="0" presId="urn:microsoft.com/office/officeart/2005/8/layout/funnel1"/>
    <dgm:cxn modelId="{F954D9A6-A360-43A8-9C73-7E259B5F80E1}" srcId="{7C6AB44B-53B3-411A-9F5E-56B468822FAC}" destId="{0B80FB2A-04FF-43CB-A34D-3064D282442D}" srcOrd="1" destOrd="0" parTransId="{8D3F0688-00C2-4E9E-8ABB-E9924F40AB5B}" sibTransId="{7830E8BD-6D60-40AF-B18E-177C00645840}"/>
    <dgm:cxn modelId="{ACEF0A6E-D43E-4F56-A102-92AF2B68DBE7}" type="presOf" srcId="{EFA3C3AC-3C81-424C-8551-9E8E42BB1102}" destId="{DAAACD3E-0B00-489C-B561-F5DE860E71B5}" srcOrd="0" destOrd="0" presId="urn:microsoft.com/office/officeart/2005/8/layout/funnel1"/>
    <dgm:cxn modelId="{F415ED2A-9A8C-4917-8B30-8CA09E827B2B}" srcId="{7C6AB44B-53B3-411A-9F5E-56B468822FAC}" destId="{55E99DBA-02F7-4528-BA61-327BAB7B0650}" srcOrd="2" destOrd="0" parTransId="{BECC576F-6EEF-4F02-AB0D-3BFDB80D5133}" sibTransId="{A02E0E19-CEEB-492F-B613-00C69B6CE6ED}"/>
    <dgm:cxn modelId="{AEA3121D-18D2-401A-9D08-B974CCC82C6C}" type="presOf" srcId="{7C6AB44B-53B3-411A-9F5E-56B468822FAC}" destId="{ECA40948-C27C-418A-A724-C0D1D807BF98}" srcOrd="0" destOrd="0" presId="urn:microsoft.com/office/officeart/2005/8/layout/funnel1"/>
    <dgm:cxn modelId="{44EED42E-4300-4F40-8523-A1A1DA23B20F}" type="presOf" srcId="{55E99DBA-02F7-4528-BA61-327BAB7B0650}" destId="{0E610A8A-B7D0-4E89-B7F6-447366EC6A08}" srcOrd="0" destOrd="0" presId="urn:microsoft.com/office/officeart/2005/8/layout/funnel1"/>
    <dgm:cxn modelId="{D36AB1B5-62C1-4F7F-A142-73B481C0B954}" type="presParOf" srcId="{ECA40948-C27C-418A-A724-C0D1D807BF98}" destId="{AB68F0F7-1C6D-4B7F-9B7E-B1E57C853C13}" srcOrd="0" destOrd="0" presId="urn:microsoft.com/office/officeart/2005/8/layout/funnel1"/>
    <dgm:cxn modelId="{F3B2B3C3-AC31-4327-AC27-49B3A6A2C366}" type="presParOf" srcId="{ECA40948-C27C-418A-A724-C0D1D807BF98}" destId="{DCAA54E2-E6B7-4BA8-BC2D-549B3F63ABFA}" srcOrd="1" destOrd="0" presId="urn:microsoft.com/office/officeart/2005/8/layout/funnel1"/>
    <dgm:cxn modelId="{AA4BFD79-C093-4A51-B7F8-51BA6BB8D0B8}" type="presParOf" srcId="{ECA40948-C27C-418A-A724-C0D1D807BF98}" destId="{CD936689-F247-48D3-A6A9-7D3027BB79E5}" srcOrd="2" destOrd="0" presId="urn:microsoft.com/office/officeart/2005/8/layout/funnel1"/>
    <dgm:cxn modelId="{3466E804-F70E-4DEE-8562-88FA7BA8E7E8}" type="presParOf" srcId="{ECA40948-C27C-418A-A724-C0D1D807BF98}" destId="{0E610A8A-B7D0-4E89-B7F6-447366EC6A08}" srcOrd="3" destOrd="0" presId="urn:microsoft.com/office/officeart/2005/8/layout/funnel1"/>
    <dgm:cxn modelId="{DFDE3560-99AD-4129-9B93-82F9FAB1F25D}" type="presParOf" srcId="{ECA40948-C27C-418A-A724-C0D1D807BF98}" destId="{2BC5A8D8-2560-4267-A0E6-E071016B2FF0}" srcOrd="4" destOrd="0" presId="urn:microsoft.com/office/officeart/2005/8/layout/funnel1"/>
    <dgm:cxn modelId="{D1150FB5-7269-47B9-AB38-1F63404591B2}" type="presParOf" srcId="{ECA40948-C27C-418A-A724-C0D1D807BF98}" destId="{DAAACD3E-0B00-489C-B561-F5DE860E71B5}" srcOrd="5" destOrd="0" presId="urn:microsoft.com/office/officeart/2005/8/layout/funnel1"/>
    <dgm:cxn modelId="{44E65504-2128-4564-9DF8-108576AE2F81}" type="presParOf" srcId="{ECA40948-C27C-418A-A724-C0D1D807BF98}" destId="{E242773E-02C2-4F43-89AE-74E4FAA03611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37C643B-6F2E-4A74-B926-40C3052949C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26DA16E-8D48-4367-8BE6-313669BF81FC}">
      <dgm:prSet phldrT="[Texte]"/>
      <dgm:spPr>
        <a:xfrm rot="5400000">
          <a:off x="-289718" y="292805"/>
          <a:ext cx="1931458" cy="1352020"/>
        </a:xfrm>
        <a:prstGeom prst="chevron">
          <a:avLst/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ysClr val="windowText" lastClr="000000"/>
          </a:solidFill>
          <a:prstDash val="dash"/>
          <a:miter lim="800000"/>
        </a:ln>
        <a:effectLst/>
      </dgm:spPr>
      <dgm:t>
        <a:bodyPr/>
        <a:lstStyle/>
        <a:p>
          <a:r>
            <a:rPr lang="fr-FR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Organisation initiale</a:t>
          </a:r>
          <a:endParaRPr lang="fr-FR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6C7D3AA0-829C-4E26-9B6D-A7F8C7F45DFE}" type="parTrans" cxnId="{A220A3A2-6850-4A2E-8AB5-F2440EFB055B}">
      <dgm:prSet/>
      <dgm:spPr/>
      <dgm:t>
        <a:bodyPr/>
        <a:lstStyle/>
        <a:p>
          <a:endParaRPr lang="fr-FR"/>
        </a:p>
      </dgm:t>
    </dgm:pt>
    <dgm:pt modelId="{0C70335B-43B5-46B7-B9AD-09DDE889215E}" type="sibTrans" cxnId="{A220A3A2-6850-4A2E-8AB5-F2440EFB055B}">
      <dgm:prSet/>
      <dgm:spPr/>
      <dgm:t>
        <a:bodyPr/>
        <a:lstStyle/>
        <a:p>
          <a:endParaRPr lang="fr-FR"/>
        </a:p>
      </dgm:t>
    </dgm:pt>
    <dgm:pt modelId="{58BCEC96-EBAB-4254-B11D-9F104080B2AA}">
      <dgm:prSet phldrT="[Texte]"/>
      <dgm:spPr>
        <a:xfrm rot="5400000">
          <a:off x="4112286" y="-2757179"/>
          <a:ext cx="1255447" cy="677597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ysClr val="windowText" lastClr="000000"/>
          </a:solidFill>
          <a:prstDash val="dash"/>
          <a:miter lim="800000"/>
        </a:ln>
        <a:effectLst/>
      </dgm:spPr>
      <dgm:t>
        <a:bodyPr/>
        <a:lstStyle/>
        <a:p>
          <a:r>
            <a:rPr lang="fr-FR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Questionnaire envoyé 1 fois/semaine à jour fixe (espacé plus tard si absence d’alerte)</a:t>
          </a: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87AD45E4-84E8-42A5-B911-7523C753B590}" type="parTrans" cxnId="{2E9F4579-D456-42CB-8932-707C06E47229}">
      <dgm:prSet/>
      <dgm:spPr/>
      <dgm:t>
        <a:bodyPr/>
        <a:lstStyle/>
        <a:p>
          <a:endParaRPr lang="fr-FR"/>
        </a:p>
      </dgm:t>
    </dgm:pt>
    <dgm:pt modelId="{F567C95A-A948-4325-853B-7B0817177AD5}" type="sibTrans" cxnId="{2E9F4579-D456-42CB-8932-707C06E47229}">
      <dgm:prSet/>
      <dgm:spPr/>
      <dgm:t>
        <a:bodyPr/>
        <a:lstStyle/>
        <a:p>
          <a:endParaRPr lang="fr-FR"/>
        </a:p>
      </dgm:t>
    </dgm:pt>
    <dgm:pt modelId="{52FB6743-CDFF-4262-83B2-9299A376A318}">
      <dgm:prSet phldrT="[Texte]"/>
      <dgm:spPr>
        <a:xfrm rot="5400000">
          <a:off x="4112286" y="-2757179"/>
          <a:ext cx="1255447" cy="677597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ysClr val="windowText" lastClr="000000"/>
          </a:solidFill>
          <a:prstDash val="dash"/>
          <a:miter lim="800000"/>
        </a:ln>
        <a:effectLst/>
      </dgm:spPr>
      <dgm:t>
        <a:bodyPr/>
        <a:lstStyle/>
        <a:p>
          <a:r>
            <a:rPr lang="fr-FR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Possible de générer un questionnaire de soi-même</a:t>
          </a: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0D128EE9-9169-46E4-A502-D6E5BF610164}" type="parTrans" cxnId="{7930CDDD-CE81-4B7F-A529-BD294F1A947E}">
      <dgm:prSet/>
      <dgm:spPr/>
      <dgm:t>
        <a:bodyPr/>
        <a:lstStyle/>
        <a:p>
          <a:endParaRPr lang="fr-FR"/>
        </a:p>
      </dgm:t>
    </dgm:pt>
    <dgm:pt modelId="{C8B31EC3-D3A3-46E4-A5A4-81DB771823E3}" type="sibTrans" cxnId="{7930CDDD-CE81-4B7F-A529-BD294F1A947E}">
      <dgm:prSet/>
      <dgm:spPr/>
      <dgm:t>
        <a:bodyPr/>
        <a:lstStyle/>
        <a:p>
          <a:endParaRPr lang="fr-FR"/>
        </a:p>
      </dgm:t>
    </dgm:pt>
    <dgm:pt modelId="{5B7D7698-5362-4305-9536-5AA62908C19B}">
      <dgm:prSet phldrT="[Texte]"/>
      <dgm:spPr>
        <a:xfrm rot="5400000">
          <a:off x="-289718" y="2033323"/>
          <a:ext cx="1931458" cy="1352020"/>
        </a:xfrm>
        <a:prstGeom prst="chevron">
          <a:avLst/>
        </a:prstGeom>
        <a:solidFill>
          <a:schemeClr val="tx2">
            <a:lumMod val="25000"/>
            <a:lumOff val="75000"/>
          </a:schemeClr>
        </a:solidFill>
        <a:ln w="12700" cap="flat" cmpd="sng" algn="ctr">
          <a:solidFill>
            <a:sysClr val="windowText" lastClr="000000"/>
          </a:solidFill>
          <a:prstDash val="dash"/>
          <a:miter lim="800000"/>
        </a:ln>
        <a:effectLst/>
      </dgm:spPr>
      <dgm:t>
        <a:bodyPr/>
        <a:lstStyle/>
        <a:p>
          <a:r>
            <a:rPr lang="fr-FR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Gestion de l’alerte</a:t>
          </a:r>
          <a:endParaRPr lang="fr-FR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23013AF1-7651-4F90-8E0A-E982752EF248}" type="parTrans" cxnId="{0FF1C14F-C632-4E91-9E4F-08FA1851A700}">
      <dgm:prSet/>
      <dgm:spPr/>
      <dgm:t>
        <a:bodyPr/>
        <a:lstStyle/>
        <a:p>
          <a:endParaRPr lang="fr-FR"/>
        </a:p>
      </dgm:t>
    </dgm:pt>
    <dgm:pt modelId="{779E6FA8-9DE6-42C9-9B6E-24FB707C2850}" type="sibTrans" cxnId="{0FF1C14F-C632-4E91-9E4F-08FA1851A700}">
      <dgm:prSet/>
      <dgm:spPr/>
      <dgm:t>
        <a:bodyPr/>
        <a:lstStyle/>
        <a:p>
          <a:endParaRPr lang="fr-FR"/>
        </a:p>
      </dgm:t>
    </dgm:pt>
    <dgm:pt modelId="{70D998E4-F22A-4C95-940A-1A64F3D60811}">
      <dgm:prSet phldrT="[Texte]"/>
      <dgm:spPr>
        <a:xfrm rot="5400000">
          <a:off x="4112286" y="-1016661"/>
          <a:ext cx="1255447" cy="677597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ysClr val="windowText" lastClr="000000"/>
          </a:solidFill>
          <a:prstDash val="dash"/>
          <a:miter lim="800000"/>
        </a:ln>
        <a:effectLst/>
      </dgm:spPr>
      <dgm:t>
        <a:bodyPr/>
        <a:lstStyle/>
        <a:p>
          <a:r>
            <a:rPr lang="fr-FR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Pas d’alerte : questionnaire classé </a:t>
          </a: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3A9CBD85-40C0-4857-9B7A-367A70C6FFC2}" type="parTrans" cxnId="{8E138A97-866E-4B0C-9273-E493317F4091}">
      <dgm:prSet/>
      <dgm:spPr/>
      <dgm:t>
        <a:bodyPr/>
        <a:lstStyle/>
        <a:p>
          <a:endParaRPr lang="fr-FR"/>
        </a:p>
      </dgm:t>
    </dgm:pt>
    <dgm:pt modelId="{0E86BC77-A7A8-423C-B73F-8B73B3F25547}" type="sibTrans" cxnId="{8E138A97-866E-4B0C-9273-E493317F4091}">
      <dgm:prSet/>
      <dgm:spPr/>
      <dgm:t>
        <a:bodyPr/>
        <a:lstStyle/>
        <a:p>
          <a:endParaRPr lang="fr-FR"/>
        </a:p>
      </dgm:t>
    </dgm:pt>
    <dgm:pt modelId="{72A64A67-C008-42FC-A427-A0CEFA145379}">
      <dgm:prSet phldrT="[Texte]"/>
      <dgm:spPr>
        <a:xfrm rot="5400000">
          <a:off x="-289718" y="3773840"/>
          <a:ext cx="1931458" cy="1352020"/>
        </a:xfrm>
        <a:prstGeom prst="chevron">
          <a:avLst/>
        </a:prstGeom>
        <a:solidFill>
          <a:schemeClr val="accent1"/>
        </a:solidFill>
        <a:ln w="12700" cap="flat" cmpd="sng" algn="ctr">
          <a:solidFill>
            <a:sysClr val="windowText" lastClr="000000"/>
          </a:solidFill>
          <a:prstDash val="dash"/>
          <a:miter lim="800000"/>
        </a:ln>
        <a:effectLst/>
      </dgm:spPr>
      <dgm:t>
        <a:bodyPr/>
        <a:lstStyle/>
        <a:p>
          <a:r>
            <a:rPr lang="fr-FR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Suivi à distance</a:t>
          </a:r>
          <a:endParaRPr lang="fr-FR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00994149-DB88-4896-9428-B6890F060F00}" type="parTrans" cxnId="{85CE4C8B-6EAE-4950-8FF6-804327E99AC4}">
      <dgm:prSet/>
      <dgm:spPr/>
      <dgm:t>
        <a:bodyPr/>
        <a:lstStyle/>
        <a:p>
          <a:endParaRPr lang="fr-FR"/>
        </a:p>
      </dgm:t>
    </dgm:pt>
    <dgm:pt modelId="{6CFDD88C-8C81-4059-A86E-44BBE8F29FBD}" type="sibTrans" cxnId="{85CE4C8B-6EAE-4950-8FF6-804327E99AC4}">
      <dgm:prSet/>
      <dgm:spPr/>
      <dgm:t>
        <a:bodyPr/>
        <a:lstStyle/>
        <a:p>
          <a:endParaRPr lang="fr-FR"/>
        </a:p>
      </dgm:t>
    </dgm:pt>
    <dgm:pt modelId="{924015F5-8667-45EF-9DD0-B9F546D98269}">
      <dgm:prSet phldrT="[Texte]"/>
      <dgm:spPr>
        <a:xfrm rot="5400000">
          <a:off x="4110050" y="763013"/>
          <a:ext cx="1255447" cy="677597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ysClr val="windowText" lastClr="000000"/>
          </a:solidFill>
          <a:prstDash val="dash"/>
          <a:miter lim="800000"/>
        </a:ln>
        <a:effectLst/>
      </dgm:spPr>
      <dgm:t>
        <a:bodyPr/>
        <a:lstStyle/>
        <a:p>
          <a:r>
            <a:rPr lang="fr-FR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Selon le grade (rappel à 48h ou questionnaire suivant si envoi hebdomadaire)</a:t>
          </a: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2CD9F07F-6627-4436-8773-77D97E70025D}" type="parTrans" cxnId="{F9AD4548-93B2-432B-90CF-A9C1D4F958BA}">
      <dgm:prSet/>
      <dgm:spPr/>
      <dgm:t>
        <a:bodyPr/>
        <a:lstStyle/>
        <a:p>
          <a:endParaRPr lang="fr-FR"/>
        </a:p>
      </dgm:t>
    </dgm:pt>
    <dgm:pt modelId="{F0C811BD-9601-4688-BC2B-057327E2D6E7}" type="sibTrans" cxnId="{F9AD4548-93B2-432B-90CF-A9C1D4F958BA}">
      <dgm:prSet/>
      <dgm:spPr/>
      <dgm:t>
        <a:bodyPr/>
        <a:lstStyle/>
        <a:p>
          <a:endParaRPr lang="fr-FR"/>
        </a:p>
      </dgm:t>
    </dgm:pt>
    <dgm:pt modelId="{5C787AA4-EA26-419E-8AF9-B065D63FC3C7}">
      <dgm:prSet phldrT="[Texte]"/>
      <dgm:spPr>
        <a:xfrm rot="5400000">
          <a:off x="4112286" y="-2757179"/>
          <a:ext cx="1255447" cy="677597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ysClr val="windowText" lastClr="000000"/>
          </a:solidFill>
          <a:prstDash val="dash"/>
          <a:miter lim="800000"/>
        </a:ln>
        <a:effectLst/>
      </dgm:spPr>
      <dgm:t>
        <a:bodyPr/>
        <a:lstStyle/>
        <a:p>
          <a:r>
            <a:rPr lang="fr-FR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Possibilité d’ajouter des commentaires en texte libre </a:t>
          </a: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079BF4AF-EEBD-4580-BECE-B2BEC9EA693A}" type="parTrans" cxnId="{62E98E25-9251-4255-8EED-779A6C656C38}">
      <dgm:prSet/>
      <dgm:spPr/>
      <dgm:t>
        <a:bodyPr/>
        <a:lstStyle/>
        <a:p>
          <a:endParaRPr lang="fr-FR"/>
        </a:p>
      </dgm:t>
    </dgm:pt>
    <dgm:pt modelId="{08AFD1DD-9D5E-40E1-8AAB-599A6BF55FD3}" type="sibTrans" cxnId="{62E98E25-9251-4255-8EED-779A6C656C38}">
      <dgm:prSet/>
      <dgm:spPr/>
      <dgm:t>
        <a:bodyPr/>
        <a:lstStyle/>
        <a:p>
          <a:endParaRPr lang="fr-FR"/>
        </a:p>
      </dgm:t>
    </dgm:pt>
    <dgm:pt modelId="{44EAF373-5D1B-49B0-B088-719C5418C67D}">
      <dgm:prSet phldrT="[Texte]"/>
      <dgm:spPr>
        <a:xfrm rot="5400000">
          <a:off x="4112286" y="-1016661"/>
          <a:ext cx="1255447" cy="677597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ysClr val="windowText" lastClr="000000"/>
          </a:solidFill>
          <a:prstDash val="dash"/>
          <a:miter lim="800000"/>
        </a:ln>
        <a:effectLst/>
      </dgm:spPr>
      <dgm:t>
        <a:bodyPr/>
        <a:lstStyle/>
        <a:p>
          <a:r>
            <a:rPr lang="fr-FR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Alerte : appel au patient -&gt; évaluation -&gt; grade (CAPRI) -&gt; conseils + orientation -&gt; compte rendu</a:t>
          </a: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E8F0D2C8-0B8D-44B4-BCE6-5D8890C9F841}" type="parTrans" cxnId="{5A0E30F1-6FC5-4471-997C-173808CFE96C}">
      <dgm:prSet/>
      <dgm:spPr/>
      <dgm:t>
        <a:bodyPr/>
        <a:lstStyle/>
        <a:p>
          <a:endParaRPr lang="fr-FR"/>
        </a:p>
      </dgm:t>
    </dgm:pt>
    <dgm:pt modelId="{D6C75553-0B9F-44C2-93CE-2659AF21A0DA}" type="sibTrans" cxnId="{5A0E30F1-6FC5-4471-997C-173808CFE96C}">
      <dgm:prSet/>
      <dgm:spPr/>
      <dgm:t>
        <a:bodyPr/>
        <a:lstStyle/>
        <a:p>
          <a:endParaRPr lang="fr-FR"/>
        </a:p>
      </dgm:t>
    </dgm:pt>
    <dgm:pt modelId="{474C7B6B-A8C6-4004-8FF0-3AD04B33F818}">
      <dgm:prSet phldrT="[Texte]"/>
      <dgm:spPr>
        <a:xfrm rot="5400000">
          <a:off x="4112286" y="-1016661"/>
          <a:ext cx="1255447" cy="677597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ysClr val="windowText" lastClr="000000"/>
          </a:solidFill>
          <a:prstDash val="dash"/>
          <a:miter lim="800000"/>
        </a:ln>
        <a:effectLst/>
      </dgm:spPr>
      <dgm:t>
        <a:bodyPr/>
        <a:lstStyle/>
        <a:p>
          <a:r>
            <a:rPr lang="fr-FR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Oncologue prévenu +/- orientation en interne (soins de support)</a:t>
          </a: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8480BF2C-A3B9-40A3-A1F9-CC1198C59803}" type="parTrans" cxnId="{56667529-2C75-4842-BEB3-AECE5D5F5CC1}">
      <dgm:prSet/>
      <dgm:spPr/>
      <dgm:t>
        <a:bodyPr/>
        <a:lstStyle/>
        <a:p>
          <a:endParaRPr lang="fr-FR"/>
        </a:p>
      </dgm:t>
    </dgm:pt>
    <dgm:pt modelId="{E1316BE8-F4E4-4533-BAE7-72827AE8B771}" type="sibTrans" cxnId="{56667529-2C75-4842-BEB3-AECE5D5F5CC1}">
      <dgm:prSet/>
      <dgm:spPr/>
      <dgm:t>
        <a:bodyPr/>
        <a:lstStyle/>
        <a:p>
          <a:endParaRPr lang="fr-FR"/>
        </a:p>
      </dgm:t>
    </dgm:pt>
    <dgm:pt modelId="{A43FC8F4-B751-4178-A4AA-1C38DAE6CCCA}">
      <dgm:prSet phldrT="[Texte]"/>
      <dgm:spPr>
        <a:xfrm rot="5400000">
          <a:off x="4112286" y="-2757179"/>
          <a:ext cx="1255447" cy="677597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ysClr val="windowText" lastClr="000000"/>
          </a:solidFill>
          <a:prstDash val="dash"/>
          <a:miter lim="800000"/>
        </a:ln>
        <a:effectLst/>
      </dgm:spPr>
      <dgm:t>
        <a:bodyPr/>
        <a:lstStyle/>
        <a:p>
          <a:r>
            <a:rPr lang="fr-FR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Evaluation holistique du patient en présentiel ou par téléphone</a:t>
          </a: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0A95F343-8C11-43B9-B063-84FB9DD84A80}" type="parTrans" cxnId="{EAE2ED1F-5A36-4248-AF98-D923074FE8BF}">
      <dgm:prSet/>
      <dgm:spPr/>
      <dgm:t>
        <a:bodyPr/>
        <a:lstStyle/>
        <a:p>
          <a:endParaRPr lang="fr-FR"/>
        </a:p>
      </dgm:t>
    </dgm:pt>
    <dgm:pt modelId="{96B932BD-A8A9-4887-9A9C-9EBC6D83DD86}" type="sibTrans" cxnId="{EAE2ED1F-5A36-4248-AF98-D923074FE8BF}">
      <dgm:prSet/>
      <dgm:spPr/>
      <dgm:t>
        <a:bodyPr/>
        <a:lstStyle/>
        <a:p>
          <a:endParaRPr lang="fr-FR"/>
        </a:p>
      </dgm:t>
    </dgm:pt>
    <dgm:pt modelId="{D191C030-CFBF-4305-B3A4-4A41201102B0}" type="pres">
      <dgm:prSet presAssocID="{837C643B-6F2E-4A74-B926-40C3052949C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9F7817B-5F36-4AC3-BE05-55BFDD90C373}" type="pres">
      <dgm:prSet presAssocID="{C26DA16E-8D48-4367-8BE6-313669BF81FC}" presName="composite" presStyleCnt="0"/>
      <dgm:spPr/>
    </dgm:pt>
    <dgm:pt modelId="{8FB8807C-E367-4703-95CC-519FB1490BB7}" type="pres">
      <dgm:prSet presAssocID="{C26DA16E-8D48-4367-8BE6-313669BF81F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14FBC41-6573-44CF-8BF3-FC60BBDE324D}" type="pres">
      <dgm:prSet presAssocID="{C26DA16E-8D48-4367-8BE6-313669BF81FC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02EE704-46FC-47AE-9A07-5AFCE17450D7}" type="pres">
      <dgm:prSet presAssocID="{0C70335B-43B5-46B7-B9AD-09DDE889215E}" presName="sp" presStyleCnt="0"/>
      <dgm:spPr/>
    </dgm:pt>
    <dgm:pt modelId="{4931F7AC-AB7D-431F-800F-F64478AE33E7}" type="pres">
      <dgm:prSet presAssocID="{5B7D7698-5362-4305-9536-5AA62908C19B}" presName="composite" presStyleCnt="0"/>
      <dgm:spPr/>
    </dgm:pt>
    <dgm:pt modelId="{E2E7EBFE-650D-4DCE-B5F4-2CA05C482795}" type="pres">
      <dgm:prSet presAssocID="{5B7D7698-5362-4305-9536-5AA62908C19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057F418-6034-45F8-9C62-BD8AE73442B7}" type="pres">
      <dgm:prSet presAssocID="{5B7D7698-5362-4305-9536-5AA62908C19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6360D9C-DEFE-4D6E-B447-26CC789B9E93}" type="pres">
      <dgm:prSet presAssocID="{779E6FA8-9DE6-42C9-9B6E-24FB707C2850}" presName="sp" presStyleCnt="0"/>
      <dgm:spPr/>
    </dgm:pt>
    <dgm:pt modelId="{0184D4DB-5244-4CD3-8455-440DD9C24D1E}" type="pres">
      <dgm:prSet presAssocID="{72A64A67-C008-42FC-A427-A0CEFA145379}" presName="composite" presStyleCnt="0"/>
      <dgm:spPr/>
    </dgm:pt>
    <dgm:pt modelId="{CF688591-EEF6-4F45-97AB-8587782C356A}" type="pres">
      <dgm:prSet presAssocID="{72A64A67-C008-42FC-A427-A0CEFA145379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E7841A4-E1CC-4DCD-9E68-22E5EC0891B0}" type="pres">
      <dgm:prSet presAssocID="{72A64A67-C008-42FC-A427-A0CEFA145379}" presName="descendantText" presStyleLbl="alignAcc1" presStyleIdx="2" presStyleCnt="3" custLinFactNeighborX="-33" custLinFactNeighborY="311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6667529-2C75-4842-BEB3-AECE5D5F5CC1}" srcId="{5B7D7698-5362-4305-9536-5AA62908C19B}" destId="{474C7B6B-A8C6-4004-8FF0-3AD04B33F818}" srcOrd="2" destOrd="0" parTransId="{8480BF2C-A3B9-40A3-A1F9-CC1198C59803}" sibTransId="{E1316BE8-F4E4-4533-BAE7-72827AE8B771}"/>
    <dgm:cxn modelId="{A220A3A2-6850-4A2E-8AB5-F2440EFB055B}" srcId="{837C643B-6F2E-4A74-B926-40C3052949CE}" destId="{C26DA16E-8D48-4367-8BE6-313669BF81FC}" srcOrd="0" destOrd="0" parTransId="{6C7D3AA0-829C-4E26-9B6D-A7F8C7F45DFE}" sibTransId="{0C70335B-43B5-46B7-B9AD-09DDE889215E}"/>
    <dgm:cxn modelId="{0DD55D80-F5E6-4642-A701-2F129CDB6BAC}" type="presOf" srcId="{58BCEC96-EBAB-4254-B11D-9F104080B2AA}" destId="{614FBC41-6573-44CF-8BF3-FC60BBDE324D}" srcOrd="0" destOrd="1" presId="urn:microsoft.com/office/officeart/2005/8/layout/chevron2"/>
    <dgm:cxn modelId="{85CE4C8B-6EAE-4950-8FF6-804327E99AC4}" srcId="{837C643B-6F2E-4A74-B926-40C3052949CE}" destId="{72A64A67-C008-42FC-A427-A0CEFA145379}" srcOrd="2" destOrd="0" parTransId="{00994149-DB88-4896-9428-B6890F060F00}" sibTransId="{6CFDD88C-8C81-4059-A86E-44BBE8F29FBD}"/>
    <dgm:cxn modelId="{10D7723D-7B5D-4436-9561-160F6C899BB2}" type="presOf" srcId="{474C7B6B-A8C6-4004-8FF0-3AD04B33F818}" destId="{9057F418-6034-45F8-9C62-BD8AE73442B7}" srcOrd="0" destOrd="2" presId="urn:microsoft.com/office/officeart/2005/8/layout/chevron2"/>
    <dgm:cxn modelId="{43352E25-F264-4575-BECB-31D4924FA8AF}" type="presOf" srcId="{A43FC8F4-B751-4178-A4AA-1C38DAE6CCCA}" destId="{614FBC41-6573-44CF-8BF3-FC60BBDE324D}" srcOrd="0" destOrd="0" presId="urn:microsoft.com/office/officeart/2005/8/layout/chevron2"/>
    <dgm:cxn modelId="{E28A5B9C-9847-4A15-86DE-CBE3C315FAFC}" type="presOf" srcId="{837C643B-6F2E-4A74-B926-40C3052949CE}" destId="{D191C030-CFBF-4305-B3A4-4A41201102B0}" srcOrd="0" destOrd="0" presId="urn:microsoft.com/office/officeart/2005/8/layout/chevron2"/>
    <dgm:cxn modelId="{EAE2ED1F-5A36-4248-AF98-D923074FE8BF}" srcId="{C26DA16E-8D48-4367-8BE6-313669BF81FC}" destId="{A43FC8F4-B751-4178-A4AA-1C38DAE6CCCA}" srcOrd="0" destOrd="0" parTransId="{0A95F343-8C11-43B9-B063-84FB9DD84A80}" sibTransId="{96B932BD-A8A9-4887-9A9C-9EBC6D83DD86}"/>
    <dgm:cxn modelId="{F9AD4548-93B2-432B-90CF-A9C1D4F958BA}" srcId="{72A64A67-C008-42FC-A427-A0CEFA145379}" destId="{924015F5-8667-45EF-9DD0-B9F546D98269}" srcOrd="0" destOrd="0" parTransId="{2CD9F07F-6627-4436-8773-77D97E70025D}" sibTransId="{F0C811BD-9601-4688-BC2B-057327E2D6E7}"/>
    <dgm:cxn modelId="{C693BE0C-BBF8-40F9-ACF4-BE22526978E5}" type="presOf" srcId="{52FB6743-CDFF-4262-83B2-9299A376A318}" destId="{614FBC41-6573-44CF-8BF3-FC60BBDE324D}" srcOrd="0" destOrd="2" presId="urn:microsoft.com/office/officeart/2005/8/layout/chevron2"/>
    <dgm:cxn modelId="{06167274-AC05-4DC4-A667-1BA4C339CB80}" type="presOf" srcId="{70D998E4-F22A-4C95-940A-1A64F3D60811}" destId="{9057F418-6034-45F8-9C62-BD8AE73442B7}" srcOrd="0" destOrd="0" presId="urn:microsoft.com/office/officeart/2005/8/layout/chevron2"/>
    <dgm:cxn modelId="{8E138A97-866E-4B0C-9273-E493317F4091}" srcId="{5B7D7698-5362-4305-9536-5AA62908C19B}" destId="{70D998E4-F22A-4C95-940A-1A64F3D60811}" srcOrd="0" destOrd="0" parTransId="{3A9CBD85-40C0-4857-9B7A-367A70C6FFC2}" sibTransId="{0E86BC77-A7A8-423C-B73F-8B73B3F25547}"/>
    <dgm:cxn modelId="{0FF1C14F-C632-4E91-9E4F-08FA1851A700}" srcId="{837C643B-6F2E-4A74-B926-40C3052949CE}" destId="{5B7D7698-5362-4305-9536-5AA62908C19B}" srcOrd="1" destOrd="0" parTransId="{23013AF1-7651-4F90-8E0A-E982752EF248}" sibTransId="{779E6FA8-9DE6-42C9-9B6E-24FB707C2850}"/>
    <dgm:cxn modelId="{D6EF0565-C2DF-465B-9A29-E6D0A11AB67C}" type="presOf" srcId="{924015F5-8667-45EF-9DD0-B9F546D98269}" destId="{6E7841A4-E1CC-4DCD-9E68-22E5EC0891B0}" srcOrd="0" destOrd="0" presId="urn:microsoft.com/office/officeart/2005/8/layout/chevron2"/>
    <dgm:cxn modelId="{7930CDDD-CE81-4B7F-A529-BD294F1A947E}" srcId="{C26DA16E-8D48-4367-8BE6-313669BF81FC}" destId="{52FB6743-CDFF-4262-83B2-9299A376A318}" srcOrd="2" destOrd="0" parTransId="{0D128EE9-9169-46E4-A502-D6E5BF610164}" sibTransId="{C8B31EC3-D3A3-46E4-A5A4-81DB771823E3}"/>
    <dgm:cxn modelId="{E6A81421-6413-4FBE-94D6-569CBF998040}" type="presOf" srcId="{72A64A67-C008-42FC-A427-A0CEFA145379}" destId="{CF688591-EEF6-4F45-97AB-8587782C356A}" srcOrd="0" destOrd="0" presId="urn:microsoft.com/office/officeart/2005/8/layout/chevron2"/>
    <dgm:cxn modelId="{62E98E25-9251-4255-8EED-779A6C656C38}" srcId="{C26DA16E-8D48-4367-8BE6-313669BF81FC}" destId="{5C787AA4-EA26-419E-8AF9-B065D63FC3C7}" srcOrd="3" destOrd="0" parTransId="{079BF4AF-EEBD-4580-BECE-B2BEC9EA693A}" sibTransId="{08AFD1DD-9D5E-40E1-8AAB-599A6BF55FD3}"/>
    <dgm:cxn modelId="{4EBBB7BD-8461-4DD9-AAD8-C88358B0CA4B}" type="presOf" srcId="{5B7D7698-5362-4305-9536-5AA62908C19B}" destId="{E2E7EBFE-650D-4DCE-B5F4-2CA05C482795}" srcOrd="0" destOrd="0" presId="urn:microsoft.com/office/officeart/2005/8/layout/chevron2"/>
    <dgm:cxn modelId="{2E9F4579-D456-42CB-8932-707C06E47229}" srcId="{C26DA16E-8D48-4367-8BE6-313669BF81FC}" destId="{58BCEC96-EBAB-4254-B11D-9F104080B2AA}" srcOrd="1" destOrd="0" parTransId="{87AD45E4-84E8-42A5-B911-7523C753B590}" sibTransId="{F567C95A-A948-4325-853B-7B0817177AD5}"/>
    <dgm:cxn modelId="{70EED91B-3759-4995-98C9-8472A6838B16}" type="presOf" srcId="{5C787AA4-EA26-419E-8AF9-B065D63FC3C7}" destId="{614FBC41-6573-44CF-8BF3-FC60BBDE324D}" srcOrd="0" destOrd="3" presId="urn:microsoft.com/office/officeart/2005/8/layout/chevron2"/>
    <dgm:cxn modelId="{6112CCCB-12DE-47AB-A9BA-57F807F63818}" type="presOf" srcId="{C26DA16E-8D48-4367-8BE6-313669BF81FC}" destId="{8FB8807C-E367-4703-95CC-519FB1490BB7}" srcOrd="0" destOrd="0" presId="urn:microsoft.com/office/officeart/2005/8/layout/chevron2"/>
    <dgm:cxn modelId="{634A3B33-A667-45A6-B3F8-92CFA2B1C5C1}" type="presOf" srcId="{44EAF373-5D1B-49B0-B088-719C5418C67D}" destId="{9057F418-6034-45F8-9C62-BD8AE73442B7}" srcOrd="0" destOrd="1" presId="urn:microsoft.com/office/officeart/2005/8/layout/chevron2"/>
    <dgm:cxn modelId="{5A0E30F1-6FC5-4471-997C-173808CFE96C}" srcId="{5B7D7698-5362-4305-9536-5AA62908C19B}" destId="{44EAF373-5D1B-49B0-B088-719C5418C67D}" srcOrd="1" destOrd="0" parTransId="{E8F0D2C8-0B8D-44B4-BCE6-5D8890C9F841}" sibTransId="{D6C75553-0B9F-44C2-93CE-2659AF21A0DA}"/>
    <dgm:cxn modelId="{B37EF563-F79C-4720-AA52-BA8D22BE0976}" type="presParOf" srcId="{D191C030-CFBF-4305-B3A4-4A41201102B0}" destId="{39F7817B-5F36-4AC3-BE05-55BFDD90C373}" srcOrd="0" destOrd="0" presId="urn:microsoft.com/office/officeart/2005/8/layout/chevron2"/>
    <dgm:cxn modelId="{1CCB6922-06F3-4EBC-A3AA-C6160EC5500E}" type="presParOf" srcId="{39F7817B-5F36-4AC3-BE05-55BFDD90C373}" destId="{8FB8807C-E367-4703-95CC-519FB1490BB7}" srcOrd="0" destOrd="0" presId="urn:microsoft.com/office/officeart/2005/8/layout/chevron2"/>
    <dgm:cxn modelId="{1B646205-3344-49B0-97E2-1ED5A4770974}" type="presParOf" srcId="{39F7817B-5F36-4AC3-BE05-55BFDD90C373}" destId="{614FBC41-6573-44CF-8BF3-FC60BBDE324D}" srcOrd="1" destOrd="0" presId="urn:microsoft.com/office/officeart/2005/8/layout/chevron2"/>
    <dgm:cxn modelId="{73905463-58D1-4FF9-A070-55CA6360E91F}" type="presParOf" srcId="{D191C030-CFBF-4305-B3A4-4A41201102B0}" destId="{402EE704-46FC-47AE-9A07-5AFCE17450D7}" srcOrd="1" destOrd="0" presId="urn:microsoft.com/office/officeart/2005/8/layout/chevron2"/>
    <dgm:cxn modelId="{EA65F047-1014-401E-B34F-8A236574DDB2}" type="presParOf" srcId="{D191C030-CFBF-4305-B3A4-4A41201102B0}" destId="{4931F7AC-AB7D-431F-800F-F64478AE33E7}" srcOrd="2" destOrd="0" presId="urn:microsoft.com/office/officeart/2005/8/layout/chevron2"/>
    <dgm:cxn modelId="{8F04E061-2F31-4F1D-A85B-9A12A3AE3C35}" type="presParOf" srcId="{4931F7AC-AB7D-431F-800F-F64478AE33E7}" destId="{E2E7EBFE-650D-4DCE-B5F4-2CA05C482795}" srcOrd="0" destOrd="0" presId="urn:microsoft.com/office/officeart/2005/8/layout/chevron2"/>
    <dgm:cxn modelId="{8E263D00-D80A-49C2-85C0-4C21E624AE0A}" type="presParOf" srcId="{4931F7AC-AB7D-431F-800F-F64478AE33E7}" destId="{9057F418-6034-45F8-9C62-BD8AE73442B7}" srcOrd="1" destOrd="0" presId="urn:microsoft.com/office/officeart/2005/8/layout/chevron2"/>
    <dgm:cxn modelId="{9795718F-9C68-4817-A2BC-3A08B3457616}" type="presParOf" srcId="{D191C030-CFBF-4305-B3A4-4A41201102B0}" destId="{B6360D9C-DEFE-4D6E-B447-26CC789B9E93}" srcOrd="3" destOrd="0" presId="urn:microsoft.com/office/officeart/2005/8/layout/chevron2"/>
    <dgm:cxn modelId="{5C357A52-13AF-4384-B1EB-C7AD72FF9336}" type="presParOf" srcId="{D191C030-CFBF-4305-B3A4-4A41201102B0}" destId="{0184D4DB-5244-4CD3-8455-440DD9C24D1E}" srcOrd="4" destOrd="0" presId="urn:microsoft.com/office/officeart/2005/8/layout/chevron2"/>
    <dgm:cxn modelId="{3FEC8A51-0F1E-4071-AEFA-69628AC98D23}" type="presParOf" srcId="{0184D4DB-5244-4CD3-8455-440DD9C24D1E}" destId="{CF688591-EEF6-4F45-97AB-8587782C356A}" srcOrd="0" destOrd="0" presId="urn:microsoft.com/office/officeart/2005/8/layout/chevron2"/>
    <dgm:cxn modelId="{B44A9C17-63CC-4C6F-983F-60E70D5722DF}" type="presParOf" srcId="{0184D4DB-5244-4CD3-8455-440DD9C24D1E}" destId="{6E7841A4-E1CC-4DCD-9E68-22E5EC0891B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131DBAC-4249-4B58-AD58-65D5E00C6A33}" type="doc">
      <dgm:prSet loTypeId="urn:microsoft.com/office/officeart/2005/8/layout/process3" loCatId="process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fr-FR"/>
        </a:p>
      </dgm:t>
    </dgm:pt>
    <dgm:pt modelId="{C61EBB60-2EA4-4F86-92DF-137FF081D359}">
      <dgm:prSet phldrT="[Texte]" custT="1"/>
      <dgm:spPr>
        <a:xfrm>
          <a:off x="12983" y="744928"/>
          <a:ext cx="1783937" cy="723899"/>
        </a:xfrm>
        <a:prstGeom prst="roundRect">
          <a:avLst>
            <a:gd name="adj" fmla="val 10000"/>
          </a:avLst>
        </a:prstGeom>
      </dgm:spPr>
      <dgm:t>
        <a:bodyPr/>
        <a:lstStyle/>
        <a:p>
          <a:pPr algn="l"/>
          <a:r>
            <a:rPr lang="fr-FR" sz="2000" smtClean="0">
              <a:latin typeface="Calibri" panose="020F0502020204030204"/>
              <a:ea typeface="+mn-ea"/>
              <a:cs typeface="+mn-cs"/>
            </a:rPr>
            <a:t>Grade 1</a:t>
          </a:r>
          <a:endParaRPr lang="fr-FR" sz="2000" dirty="0">
            <a:latin typeface="Calibri" panose="020F0502020204030204"/>
            <a:ea typeface="+mn-ea"/>
            <a:cs typeface="+mn-cs"/>
          </a:endParaRPr>
        </a:p>
      </dgm:t>
    </dgm:pt>
    <dgm:pt modelId="{895C9B8F-41D0-4064-9858-28304152AAE3}" type="parTrans" cxnId="{4F56DC30-58FB-4699-BCEB-DB7A819D15D4}">
      <dgm:prSet/>
      <dgm:spPr/>
      <dgm:t>
        <a:bodyPr/>
        <a:lstStyle/>
        <a:p>
          <a:endParaRPr lang="fr-FR"/>
        </a:p>
      </dgm:t>
    </dgm:pt>
    <dgm:pt modelId="{219E6467-AAC3-470A-96CA-DF6B07AEED45}" type="sibTrans" cxnId="{4F56DC30-58FB-4699-BCEB-DB7A819D15D4}">
      <dgm:prSet/>
      <dgm:spPr>
        <a:xfrm>
          <a:off x="2107146" y="764370"/>
          <a:ext cx="657675" cy="443715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fr-FR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91316DB9-3BB7-45CC-BB19-D16B95A93720}">
      <dgm:prSet phldrT="[Texte]" custT="1"/>
      <dgm:spPr>
        <a:xfrm>
          <a:off x="216978" y="1227527"/>
          <a:ext cx="2105171" cy="3289500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fr-FR" sz="1800" smtClean="0">
              <a:latin typeface="Calibri" panose="020F0502020204030204"/>
              <a:ea typeface="+mn-ea"/>
              <a:cs typeface="+mn-cs"/>
            </a:rPr>
            <a:t> Conseils + vérification de l’observance des PM anticipées</a:t>
          </a:r>
          <a:endParaRPr lang="fr-FR" sz="1800" dirty="0">
            <a:latin typeface="Calibri" panose="020F0502020204030204"/>
            <a:ea typeface="+mn-ea"/>
            <a:cs typeface="+mn-cs"/>
          </a:endParaRPr>
        </a:p>
      </dgm:t>
    </dgm:pt>
    <dgm:pt modelId="{FFE394B6-9FE7-41FF-BE69-451171D3E1B3}" type="parTrans" cxnId="{492DE6A5-2351-4905-A351-1DD524140370}">
      <dgm:prSet/>
      <dgm:spPr/>
      <dgm:t>
        <a:bodyPr/>
        <a:lstStyle/>
        <a:p>
          <a:endParaRPr lang="fr-FR"/>
        </a:p>
      </dgm:t>
    </dgm:pt>
    <dgm:pt modelId="{D9005EBD-C386-4623-8D18-D6504A315ECD}" type="sibTrans" cxnId="{492DE6A5-2351-4905-A351-1DD524140370}">
      <dgm:prSet/>
      <dgm:spPr/>
      <dgm:t>
        <a:bodyPr/>
        <a:lstStyle/>
        <a:p>
          <a:endParaRPr lang="fr-FR"/>
        </a:p>
      </dgm:t>
    </dgm:pt>
    <dgm:pt modelId="{4A6FF496-F665-4B39-A1BD-43E00A918CEE}">
      <dgm:prSet phldrT="[Texte]" custT="1"/>
      <dgm:spPr>
        <a:xfrm>
          <a:off x="3037819" y="744928"/>
          <a:ext cx="1783937" cy="723899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fr-FR" sz="2000" smtClean="0">
              <a:latin typeface="Calibri" panose="020F0502020204030204"/>
              <a:ea typeface="+mn-ea"/>
              <a:cs typeface="+mn-cs"/>
            </a:rPr>
            <a:t>Grade 2 </a:t>
          </a:r>
          <a:endParaRPr lang="fr-FR" sz="2000" dirty="0">
            <a:latin typeface="Calibri" panose="020F0502020204030204"/>
            <a:ea typeface="+mn-ea"/>
            <a:cs typeface="+mn-cs"/>
          </a:endParaRPr>
        </a:p>
      </dgm:t>
    </dgm:pt>
    <dgm:pt modelId="{0913C24D-5944-4918-A38D-C9E14A4219C2}" type="parTrans" cxnId="{DBB47BF2-95E6-4B1B-85A2-E3753FC9E5DD}">
      <dgm:prSet/>
      <dgm:spPr/>
      <dgm:t>
        <a:bodyPr/>
        <a:lstStyle/>
        <a:p>
          <a:endParaRPr lang="fr-FR"/>
        </a:p>
      </dgm:t>
    </dgm:pt>
    <dgm:pt modelId="{B36E24A1-727D-4570-97CA-732C58F0A563}" type="sibTrans" cxnId="{DBB47BF2-95E6-4B1B-85A2-E3753FC9E5DD}">
      <dgm:prSet/>
      <dgm:spPr>
        <a:xfrm>
          <a:off x="5118978" y="764370"/>
          <a:ext cx="630110" cy="443715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fr-FR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C8709AC3-FFE9-4A2B-A675-3271D07C17E0}">
      <dgm:prSet phldrT="[Texte]" custT="1"/>
      <dgm:spPr>
        <a:xfrm>
          <a:off x="3293824" y="1227527"/>
          <a:ext cx="2001150" cy="3289500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fr-FR" sz="1800" smtClean="0">
              <a:latin typeface="Calibri" panose="020F0502020204030204"/>
              <a:ea typeface="+mn-ea"/>
              <a:cs typeface="+mn-cs"/>
            </a:rPr>
            <a:t>Idem + avis médical/consultation oncologue référent</a:t>
          </a:r>
          <a:endParaRPr lang="fr-FR" sz="1800" dirty="0">
            <a:latin typeface="Calibri" panose="020F0502020204030204"/>
            <a:ea typeface="+mn-ea"/>
            <a:cs typeface="+mn-cs"/>
          </a:endParaRPr>
        </a:p>
      </dgm:t>
    </dgm:pt>
    <dgm:pt modelId="{DE80117F-59A4-4BD8-955E-81C75BEC8AB1}" type="parTrans" cxnId="{6F94D190-64C7-4C65-BE40-3638B3641761}">
      <dgm:prSet/>
      <dgm:spPr/>
      <dgm:t>
        <a:bodyPr/>
        <a:lstStyle/>
        <a:p>
          <a:endParaRPr lang="fr-FR"/>
        </a:p>
      </dgm:t>
    </dgm:pt>
    <dgm:pt modelId="{72FFF666-E731-4511-9631-C9F03F5ABE07}" type="sibTrans" cxnId="{6F94D190-64C7-4C65-BE40-3638B3641761}">
      <dgm:prSet/>
      <dgm:spPr/>
      <dgm:t>
        <a:bodyPr/>
        <a:lstStyle/>
        <a:p>
          <a:endParaRPr lang="fr-FR"/>
        </a:p>
      </dgm:t>
    </dgm:pt>
    <dgm:pt modelId="{54050463-3FE3-4F71-A03B-BDD1D256D390}">
      <dgm:prSet phldrT="[Texte]" custT="1"/>
      <dgm:spPr>
        <a:xfrm>
          <a:off x="6010643" y="744928"/>
          <a:ext cx="1783937" cy="723899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fr-FR" sz="2000" smtClean="0">
              <a:latin typeface="Calibri" panose="020F0502020204030204"/>
              <a:ea typeface="+mn-ea"/>
              <a:cs typeface="+mn-cs"/>
            </a:rPr>
            <a:t>Grade 3</a:t>
          </a:r>
          <a:endParaRPr lang="fr-FR" sz="2000" dirty="0">
            <a:latin typeface="Calibri" panose="020F0502020204030204"/>
            <a:ea typeface="+mn-ea"/>
            <a:cs typeface="+mn-cs"/>
          </a:endParaRPr>
        </a:p>
      </dgm:t>
    </dgm:pt>
    <dgm:pt modelId="{7C69AB85-C63B-41AA-BC35-5C9D36C45C42}" type="parTrans" cxnId="{10992756-D332-47F5-9AF8-DFB69E71EA4C}">
      <dgm:prSet/>
      <dgm:spPr/>
      <dgm:t>
        <a:bodyPr/>
        <a:lstStyle/>
        <a:p>
          <a:endParaRPr lang="fr-FR"/>
        </a:p>
      </dgm:t>
    </dgm:pt>
    <dgm:pt modelId="{3D3CA767-1CEC-4353-9FBD-BF65C634F27A}" type="sibTrans" cxnId="{10992756-D332-47F5-9AF8-DFB69E71EA4C}">
      <dgm:prSet/>
      <dgm:spPr>
        <a:xfrm>
          <a:off x="8084611" y="764370"/>
          <a:ext cx="614864" cy="443715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fr-FR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DE4501AE-2470-440D-974B-D4D20A79E257}">
      <dgm:prSet phldrT="[Texte]" custT="1"/>
      <dgm:spPr>
        <a:xfrm>
          <a:off x="6295414" y="1227527"/>
          <a:ext cx="1943618" cy="3289500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fr-FR" sz="1800" smtClean="0">
              <a:latin typeface="Calibri" panose="020F0502020204030204"/>
              <a:ea typeface="+mn-ea"/>
              <a:cs typeface="+mn-cs"/>
            </a:rPr>
            <a:t> Idem + organisation d’une hospitalisation ou soins à domicile </a:t>
          </a:r>
          <a:endParaRPr lang="fr-FR" sz="1800" dirty="0">
            <a:latin typeface="Calibri" panose="020F0502020204030204"/>
            <a:ea typeface="+mn-ea"/>
            <a:cs typeface="+mn-cs"/>
          </a:endParaRPr>
        </a:p>
      </dgm:t>
    </dgm:pt>
    <dgm:pt modelId="{6FE65411-B018-4B86-9F20-634BF871B8E0}" type="parTrans" cxnId="{A02F0106-6D76-4C67-8669-4FB65E57A1DF}">
      <dgm:prSet/>
      <dgm:spPr/>
      <dgm:t>
        <a:bodyPr/>
        <a:lstStyle/>
        <a:p>
          <a:endParaRPr lang="fr-FR"/>
        </a:p>
      </dgm:t>
    </dgm:pt>
    <dgm:pt modelId="{EAC6DAFE-B8F5-4A1B-810D-74E716EB0940}" type="sibTrans" cxnId="{A02F0106-6D76-4C67-8669-4FB65E57A1DF}">
      <dgm:prSet/>
      <dgm:spPr/>
      <dgm:t>
        <a:bodyPr/>
        <a:lstStyle/>
        <a:p>
          <a:endParaRPr lang="fr-FR"/>
        </a:p>
      </dgm:t>
    </dgm:pt>
    <dgm:pt modelId="{054C791E-79A3-491C-8AD8-6B7B94D3B2E7}">
      <dgm:prSet custT="1"/>
      <dgm:spPr>
        <a:xfrm>
          <a:off x="8954702" y="744928"/>
          <a:ext cx="1783937" cy="723899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fr-FR" sz="2000" smtClean="0">
              <a:latin typeface="Calibri" panose="020F0502020204030204"/>
              <a:ea typeface="+mn-ea"/>
              <a:cs typeface="+mn-cs"/>
            </a:rPr>
            <a:t>Grade 4 </a:t>
          </a:r>
          <a:endParaRPr lang="fr-FR" sz="2000" dirty="0">
            <a:latin typeface="Calibri" panose="020F0502020204030204"/>
            <a:ea typeface="+mn-ea"/>
            <a:cs typeface="+mn-cs"/>
          </a:endParaRPr>
        </a:p>
      </dgm:t>
    </dgm:pt>
    <dgm:pt modelId="{0121C89A-489A-460A-B24B-5E0A50F4799A}" type="parTrans" cxnId="{D8D4FD61-753A-4737-8885-CEDACF80CA39}">
      <dgm:prSet/>
      <dgm:spPr/>
      <dgm:t>
        <a:bodyPr/>
        <a:lstStyle/>
        <a:p>
          <a:endParaRPr lang="fr-FR"/>
        </a:p>
      </dgm:t>
    </dgm:pt>
    <dgm:pt modelId="{9D9E5C5A-61A4-49F7-8E0D-F5FC8FC0EA16}" type="sibTrans" cxnId="{D8D4FD61-753A-4737-8885-CEDACF80CA39}">
      <dgm:prSet/>
      <dgm:spPr/>
      <dgm:t>
        <a:bodyPr/>
        <a:lstStyle/>
        <a:p>
          <a:endParaRPr lang="fr-FR"/>
        </a:p>
      </dgm:t>
    </dgm:pt>
    <dgm:pt modelId="{AD670C0C-AEEC-41E3-AA4F-27BB648B7369}">
      <dgm:prSet phldrT="[Texte]" custT="1"/>
      <dgm:spPr>
        <a:xfrm>
          <a:off x="3293824" y="1227527"/>
          <a:ext cx="2001150" cy="3289500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fr-FR" sz="1800" smtClean="0">
              <a:latin typeface="Calibri" panose="020F0502020204030204"/>
              <a:ea typeface="+mn-ea"/>
              <a:cs typeface="+mn-cs"/>
            </a:rPr>
            <a:t>Suivi à 24h</a:t>
          </a:r>
          <a:endParaRPr lang="fr-FR" sz="1800" dirty="0">
            <a:latin typeface="Calibri" panose="020F0502020204030204"/>
            <a:ea typeface="+mn-ea"/>
            <a:cs typeface="+mn-cs"/>
          </a:endParaRPr>
        </a:p>
      </dgm:t>
    </dgm:pt>
    <dgm:pt modelId="{0EEF3FB6-2993-4B92-AA98-8B8F6DAF43A6}" type="parTrans" cxnId="{7DB4762A-F80D-460B-B581-D6826BE29CD2}">
      <dgm:prSet/>
      <dgm:spPr/>
      <dgm:t>
        <a:bodyPr/>
        <a:lstStyle/>
        <a:p>
          <a:endParaRPr lang="fr-FR"/>
        </a:p>
      </dgm:t>
    </dgm:pt>
    <dgm:pt modelId="{BAEA7EAE-C865-4E82-8277-F8E5569A14A3}" type="sibTrans" cxnId="{7DB4762A-F80D-460B-B581-D6826BE29CD2}">
      <dgm:prSet/>
      <dgm:spPr/>
      <dgm:t>
        <a:bodyPr/>
        <a:lstStyle/>
        <a:p>
          <a:endParaRPr lang="fr-FR"/>
        </a:p>
      </dgm:t>
    </dgm:pt>
    <dgm:pt modelId="{FD521987-E06E-4F57-8500-BB4400332794}">
      <dgm:prSet phldrT="[Texte]" custT="1"/>
      <dgm:spPr>
        <a:xfrm>
          <a:off x="216978" y="1227527"/>
          <a:ext cx="2105171" cy="3289500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fr-FR" sz="1800" smtClean="0">
              <a:latin typeface="Calibri" panose="020F0502020204030204"/>
              <a:ea typeface="+mn-ea"/>
              <a:cs typeface="+mn-cs"/>
            </a:rPr>
            <a:t> Suivi standard si pas d’aggravation</a:t>
          </a:r>
          <a:endParaRPr lang="fr-FR" sz="1800" dirty="0">
            <a:latin typeface="Calibri" panose="020F0502020204030204"/>
            <a:ea typeface="+mn-ea"/>
            <a:cs typeface="+mn-cs"/>
          </a:endParaRPr>
        </a:p>
      </dgm:t>
    </dgm:pt>
    <dgm:pt modelId="{6CEA2AF7-19D3-41B5-9C4B-E073AB21C299}" type="parTrans" cxnId="{070ADD9C-B9D3-458D-9C23-229F25F59014}">
      <dgm:prSet/>
      <dgm:spPr/>
      <dgm:t>
        <a:bodyPr/>
        <a:lstStyle/>
        <a:p>
          <a:endParaRPr lang="fr-FR"/>
        </a:p>
      </dgm:t>
    </dgm:pt>
    <dgm:pt modelId="{65A85A63-43F4-4004-8E98-D606225DE205}" type="sibTrans" cxnId="{070ADD9C-B9D3-458D-9C23-229F25F59014}">
      <dgm:prSet/>
      <dgm:spPr/>
      <dgm:t>
        <a:bodyPr/>
        <a:lstStyle/>
        <a:p>
          <a:endParaRPr lang="fr-FR"/>
        </a:p>
      </dgm:t>
    </dgm:pt>
    <dgm:pt modelId="{DA9EE4F9-6820-4C5C-80F2-23AA97AA1D35}">
      <dgm:prSet phldrT="[Texte]" custT="1"/>
      <dgm:spPr>
        <a:xfrm>
          <a:off x="6295414" y="1227527"/>
          <a:ext cx="1943618" cy="3289500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fr-FR" sz="1800" smtClean="0">
              <a:latin typeface="Calibri" panose="020F0502020204030204"/>
              <a:ea typeface="+mn-ea"/>
              <a:cs typeface="+mn-cs"/>
            </a:rPr>
            <a:t> Suivi à 24h de la mise en place des soins</a:t>
          </a:r>
          <a:endParaRPr lang="fr-FR" sz="1800" dirty="0">
            <a:latin typeface="Calibri" panose="020F0502020204030204"/>
            <a:ea typeface="+mn-ea"/>
            <a:cs typeface="+mn-cs"/>
          </a:endParaRPr>
        </a:p>
      </dgm:t>
    </dgm:pt>
    <dgm:pt modelId="{0EADF321-5CF4-478E-8B65-524D24AF5B52}" type="parTrans" cxnId="{7359E5E4-A209-4C2E-BC07-E44E7CE5CFF1}">
      <dgm:prSet/>
      <dgm:spPr/>
      <dgm:t>
        <a:bodyPr/>
        <a:lstStyle/>
        <a:p>
          <a:endParaRPr lang="fr-FR"/>
        </a:p>
      </dgm:t>
    </dgm:pt>
    <dgm:pt modelId="{C85F0095-7151-4BCF-B39E-271D3E79E986}" type="sibTrans" cxnId="{7359E5E4-A209-4C2E-BC07-E44E7CE5CFF1}">
      <dgm:prSet/>
      <dgm:spPr/>
      <dgm:t>
        <a:bodyPr/>
        <a:lstStyle/>
        <a:p>
          <a:endParaRPr lang="fr-FR"/>
        </a:p>
      </dgm:t>
    </dgm:pt>
    <dgm:pt modelId="{584B41B8-8C67-4B02-8ED2-B68A11E934E1}">
      <dgm:prSet custT="1"/>
      <dgm:spPr>
        <a:xfrm>
          <a:off x="9238305" y="1227527"/>
          <a:ext cx="1945954" cy="3289500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fr-FR" sz="1800" smtClean="0">
              <a:latin typeface="Calibri" panose="020F0502020204030204"/>
              <a:ea typeface="+mn-ea"/>
              <a:cs typeface="+mn-cs"/>
            </a:rPr>
            <a:t> Mise en jeu du pronostic vital nécessitant une PEC en urgence </a:t>
          </a:r>
          <a:endParaRPr lang="fr-FR" sz="1800" dirty="0">
            <a:latin typeface="Calibri" panose="020F0502020204030204"/>
            <a:ea typeface="+mn-ea"/>
            <a:cs typeface="+mn-cs"/>
          </a:endParaRPr>
        </a:p>
      </dgm:t>
    </dgm:pt>
    <dgm:pt modelId="{A6EEC164-18AA-477C-86EE-BAB0E6F398AD}" type="parTrans" cxnId="{76F7C8CF-48EA-4178-A3D4-B4341A8DAF25}">
      <dgm:prSet/>
      <dgm:spPr/>
      <dgm:t>
        <a:bodyPr/>
        <a:lstStyle/>
        <a:p>
          <a:endParaRPr lang="fr-FR"/>
        </a:p>
      </dgm:t>
    </dgm:pt>
    <dgm:pt modelId="{CE816534-404D-4F02-ABC1-E44C9D2C0F56}" type="sibTrans" cxnId="{76F7C8CF-48EA-4178-A3D4-B4341A8DAF25}">
      <dgm:prSet/>
      <dgm:spPr/>
      <dgm:t>
        <a:bodyPr/>
        <a:lstStyle/>
        <a:p>
          <a:endParaRPr lang="fr-FR"/>
        </a:p>
      </dgm:t>
    </dgm:pt>
    <dgm:pt modelId="{46D90C74-016C-4645-9CD3-774A89583237}" type="pres">
      <dgm:prSet presAssocID="{A131DBAC-4249-4B58-AD58-65D5E00C6A3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399555F-16B0-4F5B-9E30-A77FDAC6F34A}" type="pres">
      <dgm:prSet presAssocID="{C61EBB60-2EA4-4F86-92DF-137FF081D359}" presName="composite" presStyleCnt="0"/>
      <dgm:spPr/>
      <dgm:t>
        <a:bodyPr/>
        <a:lstStyle/>
        <a:p>
          <a:endParaRPr lang="fr-FR"/>
        </a:p>
      </dgm:t>
    </dgm:pt>
    <dgm:pt modelId="{5B1013E5-7F0A-4DC5-9849-406F99410E70}" type="pres">
      <dgm:prSet presAssocID="{C61EBB60-2EA4-4F86-92DF-137FF081D359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12A8DD2-33CA-4C01-82CD-3093AD1549A3}" type="pres">
      <dgm:prSet presAssocID="{C61EBB60-2EA4-4F86-92DF-137FF081D359}" presName="parSh" presStyleLbl="node1" presStyleIdx="0" presStyleCnt="4"/>
      <dgm:spPr/>
      <dgm:t>
        <a:bodyPr/>
        <a:lstStyle/>
        <a:p>
          <a:endParaRPr lang="fr-FR"/>
        </a:p>
      </dgm:t>
    </dgm:pt>
    <dgm:pt modelId="{15C2A59B-4EDF-42A6-BC6E-A533A9D24EBD}" type="pres">
      <dgm:prSet presAssocID="{C61EBB60-2EA4-4F86-92DF-137FF081D359}" presName="desTx" presStyleLbl="fgAcc1" presStyleIdx="0" presStyleCnt="4" custScaleX="11800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09005C1-D1B3-43BD-BE06-3940AC6BE333}" type="pres">
      <dgm:prSet presAssocID="{219E6467-AAC3-470A-96CA-DF6B07AEED45}" presName="sibTrans" presStyleLbl="sibTrans2D1" presStyleIdx="0" presStyleCnt="3"/>
      <dgm:spPr/>
      <dgm:t>
        <a:bodyPr/>
        <a:lstStyle/>
        <a:p>
          <a:endParaRPr lang="fr-FR"/>
        </a:p>
      </dgm:t>
    </dgm:pt>
    <dgm:pt modelId="{5DE77FF7-CCAF-4F27-9DEB-E1AE981C91B6}" type="pres">
      <dgm:prSet presAssocID="{219E6467-AAC3-470A-96CA-DF6B07AEED45}" presName="connTx" presStyleLbl="sibTrans2D1" presStyleIdx="0" presStyleCnt="3"/>
      <dgm:spPr/>
      <dgm:t>
        <a:bodyPr/>
        <a:lstStyle/>
        <a:p>
          <a:endParaRPr lang="fr-FR"/>
        </a:p>
      </dgm:t>
    </dgm:pt>
    <dgm:pt modelId="{3007FEB2-3A5C-480A-AA81-F15F4A0A99BC}" type="pres">
      <dgm:prSet presAssocID="{4A6FF496-F665-4B39-A1BD-43E00A918CEE}" presName="composite" presStyleCnt="0"/>
      <dgm:spPr/>
      <dgm:t>
        <a:bodyPr/>
        <a:lstStyle/>
        <a:p>
          <a:endParaRPr lang="fr-FR"/>
        </a:p>
      </dgm:t>
    </dgm:pt>
    <dgm:pt modelId="{5FF2B78B-6CFA-442B-9FB2-4F54FFCEAE26}" type="pres">
      <dgm:prSet presAssocID="{4A6FF496-F665-4B39-A1BD-43E00A918CEE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BC8E42C-2895-4341-9C4D-F3EB99C7EBA7}" type="pres">
      <dgm:prSet presAssocID="{4A6FF496-F665-4B39-A1BD-43E00A918CEE}" presName="parSh" presStyleLbl="node1" presStyleIdx="1" presStyleCnt="4"/>
      <dgm:spPr/>
      <dgm:t>
        <a:bodyPr/>
        <a:lstStyle/>
        <a:p>
          <a:endParaRPr lang="fr-FR"/>
        </a:p>
      </dgm:t>
    </dgm:pt>
    <dgm:pt modelId="{E0E6C3AC-A62B-4A8C-BC4F-0EB3047FFF90}" type="pres">
      <dgm:prSet presAssocID="{4A6FF496-F665-4B39-A1BD-43E00A918CEE}" presName="desTx" presStyleLbl="fgAcc1" presStyleIdx="1" presStyleCnt="4" custScaleX="11217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1DC4869-FC17-4036-BB6B-97B78B741E41}" type="pres">
      <dgm:prSet presAssocID="{B36E24A1-727D-4570-97CA-732C58F0A563}" presName="sibTrans" presStyleLbl="sibTrans2D1" presStyleIdx="1" presStyleCnt="3"/>
      <dgm:spPr/>
      <dgm:t>
        <a:bodyPr/>
        <a:lstStyle/>
        <a:p>
          <a:endParaRPr lang="fr-FR"/>
        </a:p>
      </dgm:t>
    </dgm:pt>
    <dgm:pt modelId="{3ECF0A2D-2AD1-4E4B-A0B5-B73FBC3570A2}" type="pres">
      <dgm:prSet presAssocID="{B36E24A1-727D-4570-97CA-732C58F0A563}" presName="connTx" presStyleLbl="sibTrans2D1" presStyleIdx="1" presStyleCnt="3"/>
      <dgm:spPr/>
      <dgm:t>
        <a:bodyPr/>
        <a:lstStyle/>
        <a:p>
          <a:endParaRPr lang="fr-FR"/>
        </a:p>
      </dgm:t>
    </dgm:pt>
    <dgm:pt modelId="{7F8E9437-0CA2-4C21-B227-C409EBC7DDB8}" type="pres">
      <dgm:prSet presAssocID="{54050463-3FE3-4F71-A03B-BDD1D256D390}" presName="composite" presStyleCnt="0"/>
      <dgm:spPr/>
      <dgm:t>
        <a:bodyPr/>
        <a:lstStyle/>
        <a:p>
          <a:endParaRPr lang="fr-FR"/>
        </a:p>
      </dgm:t>
    </dgm:pt>
    <dgm:pt modelId="{9AB9EEF5-714F-4182-B8F4-C902EC2BB729}" type="pres">
      <dgm:prSet presAssocID="{54050463-3FE3-4F71-A03B-BDD1D256D390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7FA8808-26E1-42E6-91F2-16624764F961}" type="pres">
      <dgm:prSet presAssocID="{54050463-3FE3-4F71-A03B-BDD1D256D390}" presName="parSh" presStyleLbl="node1" presStyleIdx="2" presStyleCnt="4"/>
      <dgm:spPr/>
      <dgm:t>
        <a:bodyPr/>
        <a:lstStyle/>
        <a:p>
          <a:endParaRPr lang="fr-FR"/>
        </a:p>
      </dgm:t>
    </dgm:pt>
    <dgm:pt modelId="{B205C2AE-C2D0-429B-B9BA-0FF8B64BBD14}" type="pres">
      <dgm:prSet presAssocID="{54050463-3FE3-4F71-A03B-BDD1D256D390}" presName="desTx" presStyleLbl="fgAcc1" presStyleIdx="2" presStyleCnt="4" custScaleX="10895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EDFC158-D041-45BD-92E1-161E7ABB5427}" type="pres">
      <dgm:prSet presAssocID="{3D3CA767-1CEC-4353-9FBD-BF65C634F27A}" presName="sibTrans" presStyleLbl="sibTrans2D1" presStyleIdx="2" presStyleCnt="3"/>
      <dgm:spPr/>
      <dgm:t>
        <a:bodyPr/>
        <a:lstStyle/>
        <a:p>
          <a:endParaRPr lang="fr-FR"/>
        </a:p>
      </dgm:t>
    </dgm:pt>
    <dgm:pt modelId="{43E001D3-C198-4BF5-B9D5-0BF49E4565D0}" type="pres">
      <dgm:prSet presAssocID="{3D3CA767-1CEC-4353-9FBD-BF65C634F27A}" presName="connTx" presStyleLbl="sibTrans2D1" presStyleIdx="2" presStyleCnt="3"/>
      <dgm:spPr/>
      <dgm:t>
        <a:bodyPr/>
        <a:lstStyle/>
        <a:p>
          <a:endParaRPr lang="fr-FR"/>
        </a:p>
      </dgm:t>
    </dgm:pt>
    <dgm:pt modelId="{78446144-8903-444C-8FC8-502E32CF0E52}" type="pres">
      <dgm:prSet presAssocID="{054C791E-79A3-491C-8AD8-6B7B94D3B2E7}" presName="composite" presStyleCnt="0"/>
      <dgm:spPr/>
      <dgm:t>
        <a:bodyPr/>
        <a:lstStyle/>
        <a:p>
          <a:endParaRPr lang="fr-FR"/>
        </a:p>
      </dgm:t>
    </dgm:pt>
    <dgm:pt modelId="{74DE5B22-4CA8-4416-ADE2-8F9E7D0358B5}" type="pres">
      <dgm:prSet presAssocID="{054C791E-79A3-491C-8AD8-6B7B94D3B2E7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9F32305-3DC3-4E82-8049-1B7BC181E97E}" type="pres">
      <dgm:prSet presAssocID="{054C791E-79A3-491C-8AD8-6B7B94D3B2E7}" presName="parSh" presStyleLbl="node1" presStyleIdx="3" presStyleCnt="4"/>
      <dgm:spPr/>
      <dgm:t>
        <a:bodyPr/>
        <a:lstStyle/>
        <a:p>
          <a:endParaRPr lang="fr-FR"/>
        </a:p>
      </dgm:t>
    </dgm:pt>
    <dgm:pt modelId="{604B6006-6BDB-4556-A63E-6C8049800531}" type="pres">
      <dgm:prSet presAssocID="{054C791E-79A3-491C-8AD8-6B7B94D3B2E7}" presName="desTx" presStyleLbl="fgAcc1" presStyleIdx="3" presStyleCnt="4" custScaleX="10908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8D4FD61-753A-4737-8885-CEDACF80CA39}" srcId="{A131DBAC-4249-4B58-AD58-65D5E00C6A33}" destId="{054C791E-79A3-491C-8AD8-6B7B94D3B2E7}" srcOrd="3" destOrd="0" parTransId="{0121C89A-489A-460A-B24B-5E0A50F4799A}" sibTransId="{9D9E5C5A-61A4-49F7-8E0D-F5FC8FC0EA16}"/>
    <dgm:cxn modelId="{E619EC50-4299-43CD-AAD7-D24308CD416E}" type="presOf" srcId="{054C791E-79A3-491C-8AD8-6B7B94D3B2E7}" destId="{99F32305-3DC3-4E82-8049-1B7BC181E97E}" srcOrd="1" destOrd="0" presId="urn:microsoft.com/office/officeart/2005/8/layout/process3"/>
    <dgm:cxn modelId="{49BD7AFD-952D-41B3-A322-625BF4AC9FC4}" type="presOf" srcId="{C61EBB60-2EA4-4F86-92DF-137FF081D359}" destId="{5B1013E5-7F0A-4DC5-9849-406F99410E70}" srcOrd="0" destOrd="0" presId="urn:microsoft.com/office/officeart/2005/8/layout/process3"/>
    <dgm:cxn modelId="{4F56DC30-58FB-4699-BCEB-DB7A819D15D4}" srcId="{A131DBAC-4249-4B58-AD58-65D5E00C6A33}" destId="{C61EBB60-2EA4-4F86-92DF-137FF081D359}" srcOrd="0" destOrd="0" parTransId="{895C9B8F-41D0-4064-9858-28304152AAE3}" sibTransId="{219E6467-AAC3-470A-96CA-DF6B07AEED45}"/>
    <dgm:cxn modelId="{33F69A7E-177A-421C-9B88-4D3AB1B58B5F}" type="presOf" srcId="{91316DB9-3BB7-45CC-BB19-D16B95A93720}" destId="{15C2A59B-4EDF-42A6-BC6E-A533A9D24EBD}" srcOrd="0" destOrd="0" presId="urn:microsoft.com/office/officeart/2005/8/layout/process3"/>
    <dgm:cxn modelId="{758D2CD2-8D51-4930-B362-3203168322CA}" type="presOf" srcId="{AD670C0C-AEEC-41E3-AA4F-27BB648B7369}" destId="{E0E6C3AC-A62B-4A8C-BC4F-0EB3047FFF90}" srcOrd="0" destOrd="1" presId="urn:microsoft.com/office/officeart/2005/8/layout/process3"/>
    <dgm:cxn modelId="{492DE6A5-2351-4905-A351-1DD524140370}" srcId="{C61EBB60-2EA4-4F86-92DF-137FF081D359}" destId="{91316DB9-3BB7-45CC-BB19-D16B95A93720}" srcOrd="0" destOrd="0" parTransId="{FFE394B6-9FE7-41FF-BE69-451171D3E1B3}" sibTransId="{D9005EBD-C386-4623-8D18-D6504A315ECD}"/>
    <dgm:cxn modelId="{070ADD9C-B9D3-458D-9C23-229F25F59014}" srcId="{C61EBB60-2EA4-4F86-92DF-137FF081D359}" destId="{FD521987-E06E-4F57-8500-BB4400332794}" srcOrd="1" destOrd="0" parTransId="{6CEA2AF7-19D3-41B5-9C4B-E073AB21C299}" sibTransId="{65A85A63-43F4-4004-8E98-D606225DE205}"/>
    <dgm:cxn modelId="{3A7FED8B-AB2E-49E9-B01E-EE6366BD60CD}" type="presOf" srcId="{B36E24A1-727D-4570-97CA-732C58F0A563}" destId="{11DC4869-FC17-4036-BB6B-97B78B741E41}" srcOrd="0" destOrd="0" presId="urn:microsoft.com/office/officeart/2005/8/layout/process3"/>
    <dgm:cxn modelId="{10992756-D332-47F5-9AF8-DFB69E71EA4C}" srcId="{A131DBAC-4249-4B58-AD58-65D5E00C6A33}" destId="{54050463-3FE3-4F71-A03B-BDD1D256D390}" srcOrd="2" destOrd="0" parTransId="{7C69AB85-C63B-41AA-BC35-5C9D36C45C42}" sibTransId="{3D3CA767-1CEC-4353-9FBD-BF65C634F27A}"/>
    <dgm:cxn modelId="{A02F0106-6D76-4C67-8669-4FB65E57A1DF}" srcId="{54050463-3FE3-4F71-A03B-BDD1D256D390}" destId="{DE4501AE-2470-440D-974B-D4D20A79E257}" srcOrd="0" destOrd="0" parTransId="{6FE65411-B018-4B86-9F20-634BF871B8E0}" sibTransId="{EAC6DAFE-B8F5-4A1B-810D-74E716EB0940}"/>
    <dgm:cxn modelId="{DBB47BF2-95E6-4B1B-85A2-E3753FC9E5DD}" srcId="{A131DBAC-4249-4B58-AD58-65D5E00C6A33}" destId="{4A6FF496-F665-4B39-A1BD-43E00A918CEE}" srcOrd="1" destOrd="0" parTransId="{0913C24D-5944-4918-A38D-C9E14A4219C2}" sibTransId="{B36E24A1-727D-4570-97CA-732C58F0A563}"/>
    <dgm:cxn modelId="{5DEFBE5F-4D75-43F9-A741-2E771F1F3409}" type="presOf" srcId="{3D3CA767-1CEC-4353-9FBD-BF65C634F27A}" destId="{43E001D3-C198-4BF5-B9D5-0BF49E4565D0}" srcOrd="1" destOrd="0" presId="urn:microsoft.com/office/officeart/2005/8/layout/process3"/>
    <dgm:cxn modelId="{3CC5F6E0-3CAF-4478-A633-B1265DA2DD20}" type="presOf" srcId="{DA9EE4F9-6820-4C5C-80F2-23AA97AA1D35}" destId="{B205C2AE-C2D0-429B-B9BA-0FF8B64BBD14}" srcOrd="0" destOrd="1" presId="urn:microsoft.com/office/officeart/2005/8/layout/process3"/>
    <dgm:cxn modelId="{EFECCBEF-9D26-4939-92A3-A306A0432A52}" type="presOf" srcId="{584B41B8-8C67-4B02-8ED2-B68A11E934E1}" destId="{604B6006-6BDB-4556-A63E-6C8049800531}" srcOrd="0" destOrd="0" presId="urn:microsoft.com/office/officeart/2005/8/layout/process3"/>
    <dgm:cxn modelId="{6F94D190-64C7-4C65-BE40-3638B3641761}" srcId="{4A6FF496-F665-4B39-A1BD-43E00A918CEE}" destId="{C8709AC3-FFE9-4A2B-A675-3271D07C17E0}" srcOrd="0" destOrd="0" parTransId="{DE80117F-59A4-4BD8-955E-81C75BEC8AB1}" sibTransId="{72FFF666-E731-4511-9631-C9F03F5ABE07}"/>
    <dgm:cxn modelId="{7DA6E41B-BDD6-450D-97CE-C8A1895B41F9}" type="presOf" srcId="{4A6FF496-F665-4B39-A1BD-43E00A918CEE}" destId="{5FF2B78B-6CFA-442B-9FB2-4F54FFCEAE26}" srcOrd="0" destOrd="0" presId="urn:microsoft.com/office/officeart/2005/8/layout/process3"/>
    <dgm:cxn modelId="{7359E5E4-A209-4C2E-BC07-E44E7CE5CFF1}" srcId="{54050463-3FE3-4F71-A03B-BDD1D256D390}" destId="{DA9EE4F9-6820-4C5C-80F2-23AA97AA1D35}" srcOrd="1" destOrd="0" parTransId="{0EADF321-5CF4-478E-8B65-524D24AF5B52}" sibTransId="{C85F0095-7151-4BCF-B39E-271D3E79E986}"/>
    <dgm:cxn modelId="{BB58BF67-2020-4B3B-AE45-3657041F5AC7}" type="presOf" srcId="{FD521987-E06E-4F57-8500-BB4400332794}" destId="{15C2A59B-4EDF-42A6-BC6E-A533A9D24EBD}" srcOrd="0" destOrd="1" presId="urn:microsoft.com/office/officeart/2005/8/layout/process3"/>
    <dgm:cxn modelId="{A22D29FE-E1CC-48D7-BD4B-BD921BDD591C}" type="presOf" srcId="{219E6467-AAC3-470A-96CA-DF6B07AEED45}" destId="{B09005C1-D1B3-43BD-BE06-3940AC6BE333}" srcOrd="0" destOrd="0" presId="urn:microsoft.com/office/officeart/2005/8/layout/process3"/>
    <dgm:cxn modelId="{9CBB45B5-8C5F-4683-8871-2228CB6BDACC}" type="presOf" srcId="{B36E24A1-727D-4570-97CA-732C58F0A563}" destId="{3ECF0A2D-2AD1-4E4B-A0B5-B73FBC3570A2}" srcOrd="1" destOrd="0" presId="urn:microsoft.com/office/officeart/2005/8/layout/process3"/>
    <dgm:cxn modelId="{F6E6EE85-F124-44A8-998A-70D6AF363BEF}" type="presOf" srcId="{54050463-3FE3-4F71-A03B-BDD1D256D390}" destId="{27FA8808-26E1-42E6-91F2-16624764F961}" srcOrd="1" destOrd="0" presId="urn:microsoft.com/office/officeart/2005/8/layout/process3"/>
    <dgm:cxn modelId="{09CECA17-4C47-4775-BB8B-696D9446ED8D}" type="presOf" srcId="{A131DBAC-4249-4B58-AD58-65D5E00C6A33}" destId="{46D90C74-016C-4645-9CD3-774A89583237}" srcOrd="0" destOrd="0" presId="urn:microsoft.com/office/officeart/2005/8/layout/process3"/>
    <dgm:cxn modelId="{7DB4762A-F80D-460B-B581-D6826BE29CD2}" srcId="{4A6FF496-F665-4B39-A1BD-43E00A918CEE}" destId="{AD670C0C-AEEC-41E3-AA4F-27BB648B7369}" srcOrd="1" destOrd="0" parTransId="{0EEF3FB6-2993-4B92-AA98-8B8F6DAF43A6}" sibTransId="{BAEA7EAE-C865-4E82-8277-F8E5569A14A3}"/>
    <dgm:cxn modelId="{E07BDB8C-6571-4C23-97D8-FAB241CD8D9B}" type="presOf" srcId="{C8709AC3-FFE9-4A2B-A675-3271D07C17E0}" destId="{E0E6C3AC-A62B-4A8C-BC4F-0EB3047FFF90}" srcOrd="0" destOrd="0" presId="urn:microsoft.com/office/officeart/2005/8/layout/process3"/>
    <dgm:cxn modelId="{44FC3C14-BC44-4CF0-88EA-AE6D64F0CB56}" type="presOf" srcId="{54050463-3FE3-4F71-A03B-BDD1D256D390}" destId="{9AB9EEF5-714F-4182-B8F4-C902EC2BB729}" srcOrd="0" destOrd="0" presId="urn:microsoft.com/office/officeart/2005/8/layout/process3"/>
    <dgm:cxn modelId="{9AC704E5-00CD-4752-93BB-A65DAD161A46}" type="presOf" srcId="{C61EBB60-2EA4-4F86-92DF-137FF081D359}" destId="{512A8DD2-33CA-4C01-82CD-3093AD1549A3}" srcOrd="1" destOrd="0" presId="urn:microsoft.com/office/officeart/2005/8/layout/process3"/>
    <dgm:cxn modelId="{2E7A6BEC-D56C-434C-BBAC-F9F65B694CBC}" type="presOf" srcId="{4A6FF496-F665-4B39-A1BD-43E00A918CEE}" destId="{3BC8E42C-2895-4341-9C4D-F3EB99C7EBA7}" srcOrd="1" destOrd="0" presId="urn:microsoft.com/office/officeart/2005/8/layout/process3"/>
    <dgm:cxn modelId="{AA474BFE-CA2D-4AA7-9F83-5CCFAB70AC12}" type="presOf" srcId="{3D3CA767-1CEC-4353-9FBD-BF65C634F27A}" destId="{CEDFC158-D041-45BD-92E1-161E7ABB5427}" srcOrd="0" destOrd="0" presId="urn:microsoft.com/office/officeart/2005/8/layout/process3"/>
    <dgm:cxn modelId="{AEEB0F33-74DB-45A7-8248-B20C810697C5}" type="presOf" srcId="{DE4501AE-2470-440D-974B-D4D20A79E257}" destId="{B205C2AE-C2D0-429B-B9BA-0FF8B64BBD14}" srcOrd="0" destOrd="0" presId="urn:microsoft.com/office/officeart/2005/8/layout/process3"/>
    <dgm:cxn modelId="{76F7C8CF-48EA-4178-A3D4-B4341A8DAF25}" srcId="{054C791E-79A3-491C-8AD8-6B7B94D3B2E7}" destId="{584B41B8-8C67-4B02-8ED2-B68A11E934E1}" srcOrd="0" destOrd="0" parTransId="{A6EEC164-18AA-477C-86EE-BAB0E6F398AD}" sibTransId="{CE816534-404D-4F02-ABC1-E44C9D2C0F56}"/>
    <dgm:cxn modelId="{62A73035-00EF-4AB8-B814-06EF44FC36A7}" type="presOf" srcId="{054C791E-79A3-491C-8AD8-6B7B94D3B2E7}" destId="{74DE5B22-4CA8-4416-ADE2-8F9E7D0358B5}" srcOrd="0" destOrd="0" presId="urn:microsoft.com/office/officeart/2005/8/layout/process3"/>
    <dgm:cxn modelId="{F3C73C79-6DB9-43D2-A12A-D7B5617043C3}" type="presOf" srcId="{219E6467-AAC3-470A-96CA-DF6B07AEED45}" destId="{5DE77FF7-CCAF-4F27-9DEB-E1AE981C91B6}" srcOrd="1" destOrd="0" presId="urn:microsoft.com/office/officeart/2005/8/layout/process3"/>
    <dgm:cxn modelId="{94D6E5EB-5AFC-44E1-AC40-52E9FEA1B491}" type="presParOf" srcId="{46D90C74-016C-4645-9CD3-774A89583237}" destId="{E399555F-16B0-4F5B-9E30-A77FDAC6F34A}" srcOrd="0" destOrd="0" presId="urn:microsoft.com/office/officeart/2005/8/layout/process3"/>
    <dgm:cxn modelId="{7FB95C1E-52ED-4AF8-8B29-5FC73459BAE7}" type="presParOf" srcId="{E399555F-16B0-4F5B-9E30-A77FDAC6F34A}" destId="{5B1013E5-7F0A-4DC5-9849-406F99410E70}" srcOrd="0" destOrd="0" presId="urn:microsoft.com/office/officeart/2005/8/layout/process3"/>
    <dgm:cxn modelId="{B17588DB-1E27-4408-A43B-AF1D7A4BC47C}" type="presParOf" srcId="{E399555F-16B0-4F5B-9E30-A77FDAC6F34A}" destId="{512A8DD2-33CA-4C01-82CD-3093AD1549A3}" srcOrd="1" destOrd="0" presId="urn:microsoft.com/office/officeart/2005/8/layout/process3"/>
    <dgm:cxn modelId="{A9F92401-2F3B-4436-974D-4A5C38AF0451}" type="presParOf" srcId="{E399555F-16B0-4F5B-9E30-A77FDAC6F34A}" destId="{15C2A59B-4EDF-42A6-BC6E-A533A9D24EBD}" srcOrd="2" destOrd="0" presId="urn:microsoft.com/office/officeart/2005/8/layout/process3"/>
    <dgm:cxn modelId="{6F1C7A83-CBEA-4E89-91C5-F994EED987F5}" type="presParOf" srcId="{46D90C74-016C-4645-9CD3-774A89583237}" destId="{B09005C1-D1B3-43BD-BE06-3940AC6BE333}" srcOrd="1" destOrd="0" presId="urn:microsoft.com/office/officeart/2005/8/layout/process3"/>
    <dgm:cxn modelId="{7F973C6D-F314-4312-842A-42886A13A034}" type="presParOf" srcId="{B09005C1-D1B3-43BD-BE06-3940AC6BE333}" destId="{5DE77FF7-CCAF-4F27-9DEB-E1AE981C91B6}" srcOrd="0" destOrd="0" presId="urn:microsoft.com/office/officeart/2005/8/layout/process3"/>
    <dgm:cxn modelId="{8745B289-B891-43A7-9247-86F238F5B2C8}" type="presParOf" srcId="{46D90C74-016C-4645-9CD3-774A89583237}" destId="{3007FEB2-3A5C-480A-AA81-F15F4A0A99BC}" srcOrd="2" destOrd="0" presId="urn:microsoft.com/office/officeart/2005/8/layout/process3"/>
    <dgm:cxn modelId="{8474EE66-2C21-4688-AC88-0AAA9299FF1A}" type="presParOf" srcId="{3007FEB2-3A5C-480A-AA81-F15F4A0A99BC}" destId="{5FF2B78B-6CFA-442B-9FB2-4F54FFCEAE26}" srcOrd="0" destOrd="0" presId="urn:microsoft.com/office/officeart/2005/8/layout/process3"/>
    <dgm:cxn modelId="{F1E0963C-03AF-43EC-9FD6-D04599A65BDA}" type="presParOf" srcId="{3007FEB2-3A5C-480A-AA81-F15F4A0A99BC}" destId="{3BC8E42C-2895-4341-9C4D-F3EB99C7EBA7}" srcOrd="1" destOrd="0" presId="urn:microsoft.com/office/officeart/2005/8/layout/process3"/>
    <dgm:cxn modelId="{BB25E4BD-997C-49AC-AC9E-0A2F363304A5}" type="presParOf" srcId="{3007FEB2-3A5C-480A-AA81-F15F4A0A99BC}" destId="{E0E6C3AC-A62B-4A8C-BC4F-0EB3047FFF90}" srcOrd="2" destOrd="0" presId="urn:microsoft.com/office/officeart/2005/8/layout/process3"/>
    <dgm:cxn modelId="{946C78C6-F9BE-4501-A96E-2252E822C4B5}" type="presParOf" srcId="{46D90C74-016C-4645-9CD3-774A89583237}" destId="{11DC4869-FC17-4036-BB6B-97B78B741E41}" srcOrd="3" destOrd="0" presId="urn:microsoft.com/office/officeart/2005/8/layout/process3"/>
    <dgm:cxn modelId="{59C1DFC5-1899-4838-A691-8A193A690E6F}" type="presParOf" srcId="{11DC4869-FC17-4036-BB6B-97B78B741E41}" destId="{3ECF0A2D-2AD1-4E4B-A0B5-B73FBC3570A2}" srcOrd="0" destOrd="0" presId="urn:microsoft.com/office/officeart/2005/8/layout/process3"/>
    <dgm:cxn modelId="{60902C2D-2776-4A74-8D70-1A342083A2AB}" type="presParOf" srcId="{46D90C74-016C-4645-9CD3-774A89583237}" destId="{7F8E9437-0CA2-4C21-B227-C409EBC7DDB8}" srcOrd="4" destOrd="0" presId="urn:microsoft.com/office/officeart/2005/8/layout/process3"/>
    <dgm:cxn modelId="{4F8583E8-0C82-4EBA-AD0F-EBF6B4D590CC}" type="presParOf" srcId="{7F8E9437-0CA2-4C21-B227-C409EBC7DDB8}" destId="{9AB9EEF5-714F-4182-B8F4-C902EC2BB729}" srcOrd="0" destOrd="0" presId="urn:microsoft.com/office/officeart/2005/8/layout/process3"/>
    <dgm:cxn modelId="{99EA79D9-9BD1-4E67-8C88-AA3EBE6FABC3}" type="presParOf" srcId="{7F8E9437-0CA2-4C21-B227-C409EBC7DDB8}" destId="{27FA8808-26E1-42E6-91F2-16624764F961}" srcOrd="1" destOrd="0" presId="urn:microsoft.com/office/officeart/2005/8/layout/process3"/>
    <dgm:cxn modelId="{E06D9EDA-0B7F-4A9A-BF2E-F713E9FA26BD}" type="presParOf" srcId="{7F8E9437-0CA2-4C21-B227-C409EBC7DDB8}" destId="{B205C2AE-C2D0-429B-B9BA-0FF8B64BBD14}" srcOrd="2" destOrd="0" presId="urn:microsoft.com/office/officeart/2005/8/layout/process3"/>
    <dgm:cxn modelId="{E1590AD0-CE34-4B92-AC5D-AB9F90FD3141}" type="presParOf" srcId="{46D90C74-016C-4645-9CD3-774A89583237}" destId="{CEDFC158-D041-45BD-92E1-161E7ABB5427}" srcOrd="5" destOrd="0" presId="urn:microsoft.com/office/officeart/2005/8/layout/process3"/>
    <dgm:cxn modelId="{F3660DA6-DE4A-48CE-88A8-A8BB58CDA8FA}" type="presParOf" srcId="{CEDFC158-D041-45BD-92E1-161E7ABB5427}" destId="{43E001D3-C198-4BF5-B9D5-0BF49E4565D0}" srcOrd="0" destOrd="0" presId="urn:microsoft.com/office/officeart/2005/8/layout/process3"/>
    <dgm:cxn modelId="{683CE5BC-4C60-4472-A382-6AE5F0CC918F}" type="presParOf" srcId="{46D90C74-016C-4645-9CD3-774A89583237}" destId="{78446144-8903-444C-8FC8-502E32CF0E52}" srcOrd="6" destOrd="0" presId="urn:microsoft.com/office/officeart/2005/8/layout/process3"/>
    <dgm:cxn modelId="{00829932-B40C-4BB9-B567-0F8CA96C3A7D}" type="presParOf" srcId="{78446144-8903-444C-8FC8-502E32CF0E52}" destId="{74DE5B22-4CA8-4416-ADE2-8F9E7D0358B5}" srcOrd="0" destOrd="0" presId="urn:microsoft.com/office/officeart/2005/8/layout/process3"/>
    <dgm:cxn modelId="{FE48DFF6-4914-4722-8627-F8AB4AA837C3}" type="presParOf" srcId="{78446144-8903-444C-8FC8-502E32CF0E52}" destId="{99F32305-3DC3-4E82-8049-1B7BC181E97E}" srcOrd="1" destOrd="0" presId="urn:microsoft.com/office/officeart/2005/8/layout/process3"/>
    <dgm:cxn modelId="{37F8CD93-96D9-4EC0-92D0-791BF3D01661}" type="presParOf" srcId="{78446144-8903-444C-8FC8-502E32CF0E52}" destId="{604B6006-6BDB-4556-A63E-6C8049800531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61E3CEB-4F5D-4133-81D1-7D7A722038A5}" type="doc">
      <dgm:prSet loTypeId="urn:microsoft.com/office/officeart/2005/8/layout/radial5" loCatId="relationship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fr-FR"/>
        </a:p>
      </dgm:t>
    </dgm:pt>
    <dgm:pt modelId="{BE269DA0-B644-40E0-8971-3B6EDD22082E}">
      <dgm:prSet phldrT="[Texte]" custT="1"/>
      <dgm:spPr>
        <a:solidFill>
          <a:schemeClr val="tx2">
            <a:lumMod val="25000"/>
            <a:lumOff val="75000"/>
            <a:alpha val="80000"/>
          </a:schemeClr>
        </a:solidFill>
      </dgm:spPr>
      <dgm:t>
        <a:bodyPr/>
        <a:lstStyle/>
        <a:p>
          <a:r>
            <a:rPr lang="fr-FR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Amélioration de l’accès au soin</a:t>
          </a:r>
        </a:p>
        <a:p>
          <a:r>
            <a:rPr lang="fr-FR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+</a:t>
          </a:r>
        </a:p>
        <a:p>
          <a:r>
            <a:rPr lang="fr-FR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Baisse des inégalités territoriales</a:t>
          </a:r>
          <a:endParaRPr lang="fr-FR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143CE19-0C08-472E-84C8-E205518E2F9E}" type="parTrans" cxnId="{CA226396-0005-4172-AAE1-C4F41E1D27DF}">
      <dgm:prSet/>
      <dgm:spPr/>
      <dgm:t>
        <a:bodyPr/>
        <a:lstStyle/>
        <a:p>
          <a:endParaRPr lang="fr-FR"/>
        </a:p>
      </dgm:t>
    </dgm:pt>
    <dgm:pt modelId="{E61D7AF7-F931-44A6-BA1E-ABA4B80CE23D}" type="sibTrans" cxnId="{CA226396-0005-4172-AAE1-C4F41E1D27DF}">
      <dgm:prSet/>
      <dgm:spPr/>
      <dgm:t>
        <a:bodyPr/>
        <a:lstStyle/>
        <a:p>
          <a:endParaRPr lang="fr-FR"/>
        </a:p>
      </dgm:t>
    </dgm:pt>
    <dgm:pt modelId="{2F5CB9B5-A332-410D-92F0-82A26ACFFCB3}">
      <dgm:prSet phldrT="[Texte]" custT="1"/>
      <dgm:spPr>
        <a:solidFill>
          <a:srgbClr val="FBFBB7">
            <a:alpha val="90000"/>
          </a:srgbClr>
        </a:solidFill>
      </dgm:spPr>
      <dgm:t>
        <a:bodyPr/>
        <a:lstStyle/>
        <a:p>
          <a:r>
            <a:rPr lang="fr-FR" sz="1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Relation soignant-soigné de qualité</a:t>
          </a:r>
          <a:endParaRPr lang="fr-FR" sz="1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2B52D6D-9378-4F00-B3E3-86E90B6F137B}" type="parTrans" cxnId="{65557B4A-A573-4960-8042-EE4F5313CB0D}">
      <dgm:prSet/>
      <dgm:spPr>
        <a:solidFill>
          <a:srgbClr val="FBFBB7"/>
        </a:solidFill>
      </dgm:spPr>
      <dgm:t>
        <a:bodyPr/>
        <a:lstStyle/>
        <a:p>
          <a:endParaRPr lang="fr-FR"/>
        </a:p>
      </dgm:t>
    </dgm:pt>
    <dgm:pt modelId="{4602B26A-AD5E-461D-B6E8-97A9D66FC814}" type="sibTrans" cxnId="{65557B4A-A573-4960-8042-EE4F5313CB0D}">
      <dgm:prSet/>
      <dgm:spPr/>
      <dgm:t>
        <a:bodyPr/>
        <a:lstStyle/>
        <a:p>
          <a:endParaRPr lang="fr-FR"/>
        </a:p>
      </dgm:t>
    </dgm:pt>
    <dgm:pt modelId="{8A6A88FA-DDCC-4B15-8CFA-305631393110}">
      <dgm:prSet phldrT="[Texte]" custT="1"/>
      <dgm:spPr>
        <a:solidFill>
          <a:schemeClr val="accent2">
            <a:lumMod val="20000"/>
            <a:lumOff val="80000"/>
            <a:alpha val="80000"/>
          </a:schemeClr>
        </a:solidFill>
      </dgm:spPr>
      <dgm:t>
        <a:bodyPr/>
        <a:lstStyle/>
        <a:p>
          <a:r>
            <a:rPr lang="fr-FR" sz="1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Appel lors des alertes</a:t>
          </a:r>
          <a:endParaRPr lang="fr-FR" sz="1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8D4110E-B3CF-4024-93C9-67D63951EBEC}" type="parTrans" cxnId="{2A24E530-BBD7-469B-B22A-C775B3B13904}">
      <dgm:prSet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endParaRPr lang="fr-FR"/>
        </a:p>
      </dgm:t>
    </dgm:pt>
    <dgm:pt modelId="{3FCEEB91-BBDB-4B39-A23B-98F123FC530E}" type="sibTrans" cxnId="{2A24E530-BBD7-469B-B22A-C775B3B13904}">
      <dgm:prSet/>
      <dgm:spPr/>
      <dgm:t>
        <a:bodyPr/>
        <a:lstStyle/>
        <a:p>
          <a:endParaRPr lang="fr-FR"/>
        </a:p>
      </dgm:t>
    </dgm:pt>
    <dgm:pt modelId="{552F8A1A-067F-4CA7-8B41-2BDD23C01673}">
      <dgm:prSet phldrT="[Texte]" custT="1"/>
      <dgm:spPr>
        <a:solidFill>
          <a:srgbClr val="FACAF7">
            <a:alpha val="70000"/>
          </a:srgbClr>
        </a:solidFill>
      </dgm:spPr>
      <dgm:t>
        <a:bodyPr/>
        <a:lstStyle/>
        <a:p>
          <a:r>
            <a:rPr lang="fr-FR" sz="1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Actions fiables et orientation en accord avec le patient </a:t>
          </a:r>
          <a:endParaRPr lang="fr-FR" sz="1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9992C2-3797-4AE6-8ACB-2E68909C77DA}" type="parTrans" cxnId="{B3442922-C66C-4C57-BB94-5DCCA2B8C247}">
      <dgm:prSet/>
      <dgm:spPr>
        <a:solidFill>
          <a:srgbClr val="FACAF7"/>
        </a:solidFill>
      </dgm:spPr>
      <dgm:t>
        <a:bodyPr/>
        <a:lstStyle/>
        <a:p>
          <a:endParaRPr lang="fr-FR"/>
        </a:p>
      </dgm:t>
    </dgm:pt>
    <dgm:pt modelId="{108D6777-6501-4E31-ACCC-FB5D2FFAE042}" type="sibTrans" cxnId="{B3442922-C66C-4C57-BB94-5DCCA2B8C247}">
      <dgm:prSet/>
      <dgm:spPr/>
      <dgm:t>
        <a:bodyPr/>
        <a:lstStyle/>
        <a:p>
          <a:endParaRPr lang="fr-FR"/>
        </a:p>
      </dgm:t>
    </dgm:pt>
    <dgm:pt modelId="{906850D2-1D5C-4AFD-BE40-8519922DC7DB}">
      <dgm:prSet phldrT="[Texte]" custT="1"/>
      <dgm:spPr>
        <a:solidFill>
          <a:schemeClr val="accent1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1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Fausse rumeur de la perte de la « communication humaine »</a:t>
          </a:r>
          <a:endParaRPr lang="fr-FR" sz="1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BA1212-3245-4C95-A6A4-BE3E5E78BBBD}" type="parTrans" cxnId="{3537D739-EAF0-4573-990D-FC51F4585D56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fr-FR"/>
        </a:p>
      </dgm:t>
    </dgm:pt>
    <dgm:pt modelId="{1BC7078A-ABB3-4601-B9F0-7B6A52FF1273}" type="sibTrans" cxnId="{3537D739-EAF0-4573-990D-FC51F4585D56}">
      <dgm:prSet/>
      <dgm:spPr/>
      <dgm:t>
        <a:bodyPr/>
        <a:lstStyle/>
        <a:p>
          <a:endParaRPr lang="fr-FR"/>
        </a:p>
      </dgm:t>
    </dgm:pt>
    <dgm:pt modelId="{5C398897-C9B2-4B80-ADA3-DAB46686C77A}">
      <dgm:prSet/>
      <dgm:spPr>
        <a:solidFill>
          <a:schemeClr val="accent6">
            <a:lumMod val="20000"/>
            <a:lumOff val="80000"/>
            <a:alpha val="60000"/>
          </a:schemeClr>
        </a:solidFill>
      </dgm:spPr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6260713D-6633-4E06-922E-6002DE05636F}" type="parTrans" cxnId="{BA3389F3-2C8D-4574-97F0-B0E0135A6FFE}">
      <dgm:prSet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endParaRPr lang="fr-FR"/>
        </a:p>
      </dgm:t>
    </dgm:pt>
    <dgm:pt modelId="{1FB89738-943F-4A8D-BB18-76F50FDF381B}" type="sibTrans" cxnId="{BA3389F3-2C8D-4574-97F0-B0E0135A6FFE}">
      <dgm:prSet/>
      <dgm:spPr/>
      <dgm:t>
        <a:bodyPr/>
        <a:lstStyle/>
        <a:p>
          <a:endParaRPr lang="fr-FR"/>
        </a:p>
      </dgm:t>
    </dgm:pt>
    <dgm:pt modelId="{ABACEE18-7C34-4288-A512-9E9570735943}">
      <dgm:prSet custRadScaleRad="116925" custRadScaleInc="14954"/>
      <dgm:spPr/>
      <dgm:t>
        <a:bodyPr/>
        <a:lstStyle/>
        <a:p>
          <a:endParaRPr lang="fr-FR"/>
        </a:p>
      </dgm:t>
    </dgm:pt>
    <dgm:pt modelId="{AFC697D6-40F1-4EE7-B6BC-F06D07EF438B}" type="parTrans" cxnId="{0D6769AE-B095-4EE0-A6C6-8E540C5657E7}">
      <dgm:prSet custAng="254623" custScaleX="143768" custLinFactNeighborX="171" custLinFactNeighborY="11119"/>
      <dgm:spPr/>
      <dgm:t>
        <a:bodyPr/>
        <a:lstStyle/>
        <a:p>
          <a:endParaRPr lang="fr-FR"/>
        </a:p>
      </dgm:t>
    </dgm:pt>
    <dgm:pt modelId="{6F12FF2C-3EDA-4C23-BF9A-E171FE77A72F}" type="sibTrans" cxnId="{0D6769AE-B095-4EE0-A6C6-8E540C5657E7}">
      <dgm:prSet/>
      <dgm:spPr/>
      <dgm:t>
        <a:bodyPr/>
        <a:lstStyle/>
        <a:p>
          <a:endParaRPr lang="fr-FR"/>
        </a:p>
      </dgm:t>
    </dgm:pt>
    <dgm:pt modelId="{406124B9-1472-4F2C-AB9A-5E476EF0815F}" type="pres">
      <dgm:prSet presAssocID="{B61E3CEB-4F5D-4133-81D1-7D7A722038A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D389448-D3AF-4697-BF13-EE9673B33759}" type="pres">
      <dgm:prSet presAssocID="{BE269DA0-B644-40E0-8971-3B6EDD22082E}" presName="centerShape" presStyleLbl="node0" presStyleIdx="0" presStyleCnt="1" custScaleX="168439" custScaleY="146663" custLinFactNeighborX="0" custLinFactNeighborY="5815"/>
      <dgm:spPr/>
      <dgm:t>
        <a:bodyPr/>
        <a:lstStyle/>
        <a:p>
          <a:endParaRPr lang="fr-FR"/>
        </a:p>
      </dgm:t>
    </dgm:pt>
    <dgm:pt modelId="{6EE9762A-83A6-4BD5-8B6B-D35CD6CA2DCF}" type="pres">
      <dgm:prSet presAssocID="{A2B52D6D-9378-4F00-B3E3-86E90B6F137B}" presName="parTrans" presStyleLbl="sibTrans2D1" presStyleIdx="0" presStyleCnt="5" custScaleX="167072" custLinFactNeighborX="15970" custLinFactNeighborY="-391"/>
      <dgm:spPr/>
      <dgm:t>
        <a:bodyPr/>
        <a:lstStyle/>
        <a:p>
          <a:endParaRPr lang="fr-FR"/>
        </a:p>
      </dgm:t>
    </dgm:pt>
    <dgm:pt modelId="{0681D6F0-3FE9-4CD9-AB6B-7FFEC6445312}" type="pres">
      <dgm:prSet presAssocID="{A2B52D6D-9378-4F00-B3E3-86E90B6F137B}" presName="connectorText" presStyleLbl="sibTrans2D1" presStyleIdx="0" presStyleCnt="5"/>
      <dgm:spPr/>
      <dgm:t>
        <a:bodyPr/>
        <a:lstStyle/>
        <a:p>
          <a:endParaRPr lang="fr-FR"/>
        </a:p>
      </dgm:t>
    </dgm:pt>
    <dgm:pt modelId="{CF7F986F-619B-46A5-B9AD-1A544CB55457}" type="pres">
      <dgm:prSet presAssocID="{2F5CB9B5-A332-410D-92F0-82A26ACFFCB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D786ED6-6319-4A02-818E-6826CF799C0C}" type="pres">
      <dgm:prSet presAssocID="{58D4110E-B3CF-4024-93C9-67D63951EBEC}" presName="parTrans" presStyleLbl="sibTrans2D1" presStyleIdx="1" presStyleCnt="5" custAng="21232370" custScaleX="127524" custLinFactNeighborX="-18872" custLinFactNeighborY="3178"/>
      <dgm:spPr/>
      <dgm:t>
        <a:bodyPr/>
        <a:lstStyle/>
        <a:p>
          <a:endParaRPr lang="fr-FR"/>
        </a:p>
      </dgm:t>
    </dgm:pt>
    <dgm:pt modelId="{D657ABAF-367E-4CBB-8A74-2C31045BAB0F}" type="pres">
      <dgm:prSet presAssocID="{58D4110E-B3CF-4024-93C9-67D63951EBEC}" presName="connectorText" presStyleLbl="sibTrans2D1" presStyleIdx="1" presStyleCnt="5"/>
      <dgm:spPr/>
      <dgm:t>
        <a:bodyPr/>
        <a:lstStyle/>
        <a:p>
          <a:endParaRPr lang="fr-FR"/>
        </a:p>
      </dgm:t>
    </dgm:pt>
    <dgm:pt modelId="{9D2497C6-D6A3-47C6-8189-43EF08EAFD2B}" type="pres">
      <dgm:prSet presAssocID="{8A6A88FA-DDCC-4B15-8CFA-305631393110}" presName="node" presStyleLbl="node1" presStyleIdx="1" presStyleCnt="5" custRadScaleRad="124308" custRadScaleInc="-100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7CA7DBD-A6CD-4450-82CF-151AB3EDA43C}" type="pres">
      <dgm:prSet presAssocID="{0F9992C2-3797-4AE6-8ACB-2E68909C77DA}" presName="parTrans" presStyleLbl="sibTrans2D1" presStyleIdx="2" presStyleCnt="5" custAng="180366" custScaleX="164896" custLinFactNeighborX="33091" custLinFactNeighborY="-17473"/>
      <dgm:spPr/>
      <dgm:t>
        <a:bodyPr/>
        <a:lstStyle/>
        <a:p>
          <a:endParaRPr lang="fr-FR"/>
        </a:p>
      </dgm:t>
    </dgm:pt>
    <dgm:pt modelId="{D2F19B8B-18D4-4928-B732-A8BA17DAE6D0}" type="pres">
      <dgm:prSet presAssocID="{0F9992C2-3797-4AE6-8ACB-2E68909C77DA}" presName="connectorText" presStyleLbl="sibTrans2D1" presStyleIdx="2" presStyleCnt="5"/>
      <dgm:spPr/>
      <dgm:t>
        <a:bodyPr/>
        <a:lstStyle/>
        <a:p>
          <a:endParaRPr lang="fr-FR"/>
        </a:p>
      </dgm:t>
    </dgm:pt>
    <dgm:pt modelId="{876EFA07-D9B9-4DA0-82A3-A9CD4E966C0D}" type="pres">
      <dgm:prSet presAssocID="{552F8A1A-067F-4CA7-8B41-2BDD23C01673}" presName="node" presStyleLbl="node1" presStyleIdx="2" presStyleCnt="5" custRadScaleRad="123434" custRadScaleInc="-3606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B5F3F63-10EF-46CB-916D-46D4C9CA62BB}" type="pres">
      <dgm:prSet presAssocID="{6260713D-6633-4E06-922E-6002DE05636F}" presName="parTrans" presStyleLbl="sibTrans2D1" presStyleIdx="3" presStyleCnt="5" custScaleX="168446" custLinFactNeighborX="-13066"/>
      <dgm:spPr/>
      <dgm:t>
        <a:bodyPr/>
        <a:lstStyle/>
        <a:p>
          <a:endParaRPr lang="fr-FR"/>
        </a:p>
      </dgm:t>
    </dgm:pt>
    <dgm:pt modelId="{F70D2A00-7EC3-4067-83D6-CEE12E8E2C95}" type="pres">
      <dgm:prSet presAssocID="{6260713D-6633-4E06-922E-6002DE05636F}" presName="connectorText" presStyleLbl="sibTrans2D1" presStyleIdx="3" presStyleCnt="5"/>
      <dgm:spPr/>
      <dgm:t>
        <a:bodyPr/>
        <a:lstStyle/>
        <a:p>
          <a:endParaRPr lang="fr-FR"/>
        </a:p>
      </dgm:t>
    </dgm:pt>
    <dgm:pt modelId="{8A6F3B55-F263-40DA-B44E-E936F7BD7418}" type="pres">
      <dgm:prSet presAssocID="{5C398897-C9B2-4B80-ADA3-DAB46686C77A}" presName="node" presStyleLbl="node1" presStyleIdx="3" presStyleCnt="5" custScaleX="100992" custScaleY="103008" custRadScaleRad="128801" custRadScaleInc="4385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F648223-C3C0-450A-9D5E-87BA079DC205}" type="pres">
      <dgm:prSet presAssocID="{9ABA1212-3245-4C95-A6A4-BE3E5E78BBBD}" presName="parTrans" presStyleLbl="sibTrans2D1" presStyleIdx="4" presStyleCnt="5" custAng="254623" custScaleX="143768" custLinFactNeighborX="171" custLinFactNeighborY="11119"/>
      <dgm:spPr/>
      <dgm:t>
        <a:bodyPr/>
        <a:lstStyle/>
        <a:p>
          <a:endParaRPr lang="fr-FR"/>
        </a:p>
      </dgm:t>
    </dgm:pt>
    <dgm:pt modelId="{D8D84B63-19C8-4231-9330-4617C89CD80A}" type="pres">
      <dgm:prSet presAssocID="{9ABA1212-3245-4C95-A6A4-BE3E5E78BBBD}" presName="connectorText" presStyleLbl="sibTrans2D1" presStyleIdx="4" presStyleCnt="5"/>
      <dgm:spPr/>
      <dgm:t>
        <a:bodyPr/>
        <a:lstStyle/>
        <a:p>
          <a:endParaRPr lang="fr-FR"/>
        </a:p>
      </dgm:t>
    </dgm:pt>
    <dgm:pt modelId="{F71CE900-9499-4FF7-A5B9-992A608B634E}" type="pres">
      <dgm:prSet presAssocID="{906850D2-1D5C-4AFD-BE40-8519922DC7DB}" presName="node" presStyleLbl="node1" presStyleIdx="4" presStyleCnt="5" custRadScaleRad="116925" custRadScaleInc="1495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52FA177-E862-44F9-B360-E44B8C1E4CE7}" type="presOf" srcId="{58D4110E-B3CF-4024-93C9-67D63951EBEC}" destId="{D657ABAF-367E-4CBB-8A74-2C31045BAB0F}" srcOrd="1" destOrd="0" presId="urn:microsoft.com/office/officeart/2005/8/layout/radial5"/>
    <dgm:cxn modelId="{2A24E530-BBD7-469B-B22A-C775B3B13904}" srcId="{BE269DA0-B644-40E0-8971-3B6EDD22082E}" destId="{8A6A88FA-DDCC-4B15-8CFA-305631393110}" srcOrd="1" destOrd="0" parTransId="{58D4110E-B3CF-4024-93C9-67D63951EBEC}" sibTransId="{3FCEEB91-BBDB-4B39-A23B-98F123FC530E}"/>
    <dgm:cxn modelId="{FD5860E7-99C8-4BF0-B4A1-40F473E56176}" type="presOf" srcId="{8A6A88FA-DDCC-4B15-8CFA-305631393110}" destId="{9D2497C6-D6A3-47C6-8189-43EF08EAFD2B}" srcOrd="0" destOrd="0" presId="urn:microsoft.com/office/officeart/2005/8/layout/radial5"/>
    <dgm:cxn modelId="{E74AAA2F-88D3-42B3-852E-DAB374E5CFBF}" type="presOf" srcId="{5C398897-C9B2-4B80-ADA3-DAB46686C77A}" destId="{8A6F3B55-F263-40DA-B44E-E936F7BD7418}" srcOrd="0" destOrd="0" presId="urn:microsoft.com/office/officeart/2005/8/layout/radial5"/>
    <dgm:cxn modelId="{65557B4A-A573-4960-8042-EE4F5313CB0D}" srcId="{BE269DA0-B644-40E0-8971-3B6EDD22082E}" destId="{2F5CB9B5-A332-410D-92F0-82A26ACFFCB3}" srcOrd="0" destOrd="0" parTransId="{A2B52D6D-9378-4F00-B3E3-86E90B6F137B}" sibTransId="{4602B26A-AD5E-461D-B6E8-97A9D66FC814}"/>
    <dgm:cxn modelId="{7EE8C5B4-F339-446D-AD3D-945C5CE0C92E}" type="presOf" srcId="{552F8A1A-067F-4CA7-8B41-2BDD23C01673}" destId="{876EFA07-D9B9-4DA0-82A3-A9CD4E966C0D}" srcOrd="0" destOrd="0" presId="urn:microsoft.com/office/officeart/2005/8/layout/radial5"/>
    <dgm:cxn modelId="{B37A77F3-1D9A-4E2D-BC6B-3A9B57B715A2}" type="presOf" srcId="{58D4110E-B3CF-4024-93C9-67D63951EBEC}" destId="{3D786ED6-6319-4A02-818E-6826CF799C0C}" srcOrd="0" destOrd="0" presId="urn:microsoft.com/office/officeart/2005/8/layout/radial5"/>
    <dgm:cxn modelId="{EFF76540-7867-4C3B-A799-953A1042B09E}" type="presOf" srcId="{9ABA1212-3245-4C95-A6A4-BE3E5E78BBBD}" destId="{DF648223-C3C0-450A-9D5E-87BA079DC205}" srcOrd="0" destOrd="0" presId="urn:microsoft.com/office/officeart/2005/8/layout/radial5"/>
    <dgm:cxn modelId="{31B7F955-EC38-4D09-905D-BD8E062C871C}" type="presOf" srcId="{0F9992C2-3797-4AE6-8ACB-2E68909C77DA}" destId="{47CA7DBD-A6CD-4450-82CF-151AB3EDA43C}" srcOrd="0" destOrd="0" presId="urn:microsoft.com/office/officeart/2005/8/layout/radial5"/>
    <dgm:cxn modelId="{0D6769AE-B095-4EE0-A6C6-8E540C5657E7}" srcId="{B61E3CEB-4F5D-4133-81D1-7D7A722038A5}" destId="{ABACEE18-7C34-4288-A512-9E9570735943}" srcOrd="1" destOrd="0" parTransId="{AFC697D6-40F1-4EE7-B6BC-F06D07EF438B}" sibTransId="{6F12FF2C-3EDA-4C23-BF9A-E171FE77A72F}"/>
    <dgm:cxn modelId="{BA3389F3-2C8D-4574-97F0-B0E0135A6FFE}" srcId="{BE269DA0-B644-40E0-8971-3B6EDD22082E}" destId="{5C398897-C9B2-4B80-ADA3-DAB46686C77A}" srcOrd="3" destOrd="0" parTransId="{6260713D-6633-4E06-922E-6002DE05636F}" sibTransId="{1FB89738-943F-4A8D-BB18-76F50FDF381B}"/>
    <dgm:cxn modelId="{CA226396-0005-4172-AAE1-C4F41E1D27DF}" srcId="{B61E3CEB-4F5D-4133-81D1-7D7A722038A5}" destId="{BE269DA0-B644-40E0-8971-3B6EDD22082E}" srcOrd="0" destOrd="0" parTransId="{C143CE19-0C08-472E-84C8-E205518E2F9E}" sibTransId="{E61D7AF7-F931-44A6-BA1E-ABA4B80CE23D}"/>
    <dgm:cxn modelId="{3537D739-EAF0-4573-990D-FC51F4585D56}" srcId="{BE269DA0-B644-40E0-8971-3B6EDD22082E}" destId="{906850D2-1D5C-4AFD-BE40-8519922DC7DB}" srcOrd="4" destOrd="0" parTransId="{9ABA1212-3245-4C95-A6A4-BE3E5E78BBBD}" sibTransId="{1BC7078A-ABB3-4601-B9F0-7B6A52FF1273}"/>
    <dgm:cxn modelId="{AA595628-9812-4807-89CF-392CC402E29E}" type="presOf" srcId="{A2B52D6D-9378-4F00-B3E3-86E90B6F137B}" destId="{0681D6F0-3FE9-4CD9-AB6B-7FFEC6445312}" srcOrd="1" destOrd="0" presId="urn:microsoft.com/office/officeart/2005/8/layout/radial5"/>
    <dgm:cxn modelId="{87D498AF-B1AE-46BD-82CF-26846CDA95F6}" type="presOf" srcId="{2F5CB9B5-A332-410D-92F0-82A26ACFFCB3}" destId="{CF7F986F-619B-46A5-B9AD-1A544CB55457}" srcOrd="0" destOrd="0" presId="urn:microsoft.com/office/officeart/2005/8/layout/radial5"/>
    <dgm:cxn modelId="{C1D35DB5-69C3-485E-BF62-D58C84C13E57}" type="presOf" srcId="{6260713D-6633-4E06-922E-6002DE05636F}" destId="{5B5F3F63-10EF-46CB-916D-46D4C9CA62BB}" srcOrd="0" destOrd="0" presId="urn:microsoft.com/office/officeart/2005/8/layout/radial5"/>
    <dgm:cxn modelId="{9D374BB5-5775-44ED-B96D-BBFE70B03E18}" type="presOf" srcId="{BE269DA0-B644-40E0-8971-3B6EDD22082E}" destId="{1D389448-D3AF-4697-BF13-EE9673B33759}" srcOrd="0" destOrd="0" presId="urn:microsoft.com/office/officeart/2005/8/layout/radial5"/>
    <dgm:cxn modelId="{86157053-C916-49C1-AB5A-4617050F563F}" type="presOf" srcId="{B61E3CEB-4F5D-4133-81D1-7D7A722038A5}" destId="{406124B9-1472-4F2C-AB9A-5E476EF0815F}" srcOrd="0" destOrd="0" presId="urn:microsoft.com/office/officeart/2005/8/layout/radial5"/>
    <dgm:cxn modelId="{419BAD98-38D6-43E0-8FDE-661AB1DF11B7}" type="presOf" srcId="{A2B52D6D-9378-4F00-B3E3-86E90B6F137B}" destId="{6EE9762A-83A6-4BD5-8B6B-D35CD6CA2DCF}" srcOrd="0" destOrd="0" presId="urn:microsoft.com/office/officeart/2005/8/layout/radial5"/>
    <dgm:cxn modelId="{E629B638-2BC4-41D7-8FAE-518E30856D5F}" type="presOf" srcId="{0F9992C2-3797-4AE6-8ACB-2E68909C77DA}" destId="{D2F19B8B-18D4-4928-B732-A8BA17DAE6D0}" srcOrd="1" destOrd="0" presId="urn:microsoft.com/office/officeart/2005/8/layout/radial5"/>
    <dgm:cxn modelId="{AF7156D3-CCAA-470E-B812-3661E8F74B8D}" type="presOf" srcId="{6260713D-6633-4E06-922E-6002DE05636F}" destId="{F70D2A00-7EC3-4067-83D6-CEE12E8E2C95}" srcOrd="1" destOrd="0" presId="urn:microsoft.com/office/officeart/2005/8/layout/radial5"/>
    <dgm:cxn modelId="{B3442922-C66C-4C57-BB94-5DCCA2B8C247}" srcId="{BE269DA0-B644-40E0-8971-3B6EDD22082E}" destId="{552F8A1A-067F-4CA7-8B41-2BDD23C01673}" srcOrd="2" destOrd="0" parTransId="{0F9992C2-3797-4AE6-8ACB-2E68909C77DA}" sibTransId="{108D6777-6501-4E31-ACCC-FB5D2FFAE042}"/>
    <dgm:cxn modelId="{F3991AB0-D61C-467C-9524-2F721AF3AD5D}" type="presOf" srcId="{906850D2-1D5C-4AFD-BE40-8519922DC7DB}" destId="{F71CE900-9499-4FF7-A5B9-992A608B634E}" srcOrd="0" destOrd="0" presId="urn:microsoft.com/office/officeart/2005/8/layout/radial5"/>
    <dgm:cxn modelId="{8967F4E1-E818-44E2-99EA-D28D855DF064}" type="presOf" srcId="{9ABA1212-3245-4C95-A6A4-BE3E5E78BBBD}" destId="{D8D84B63-19C8-4231-9330-4617C89CD80A}" srcOrd="1" destOrd="0" presId="urn:microsoft.com/office/officeart/2005/8/layout/radial5"/>
    <dgm:cxn modelId="{60D55D23-1FED-4EEC-AF78-DE6F5B90B606}" type="presParOf" srcId="{406124B9-1472-4F2C-AB9A-5E476EF0815F}" destId="{1D389448-D3AF-4697-BF13-EE9673B33759}" srcOrd="0" destOrd="0" presId="urn:microsoft.com/office/officeart/2005/8/layout/radial5"/>
    <dgm:cxn modelId="{D90F50B5-3654-4885-9AAD-F85ADDB641E9}" type="presParOf" srcId="{406124B9-1472-4F2C-AB9A-5E476EF0815F}" destId="{6EE9762A-83A6-4BD5-8B6B-D35CD6CA2DCF}" srcOrd="1" destOrd="0" presId="urn:microsoft.com/office/officeart/2005/8/layout/radial5"/>
    <dgm:cxn modelId="{852344D2-EE0F-494E-9B09-3058C63C62FD}" type="presParOf" srcId="{6EE9762A-83A6-4BD5-8B6B-D35CD6CA2DCF}" destId="{0681D6F0-3FE9-4CD9-AB6B-7FFEC6445312}" srcOrd="0" destOrd="0" presId="urn:microsoft.com/office/officeart/2005/8/layout/radial5"/>
    <dgm:cxn modelId="{5C8F70A2-0006-49D1-A9A8-8F1E5995D614}" type="presParOf" srcId="{406124B9-1472-4F2C-AB9A-5E476EF0815F}" destId="{CF7F986F-619B-46A5-B9AD-1A544CB55457}" srcOrd="2" destOrd="0" presId="urn:microsoft.com/office/officeart/2005/8/layout/radial5"/>
    <dgm:cxn modelId="{D97F3EE6-32C2-460C-85CE-E2EC960FE1EB}" type="presParOf" srcId="{406124B9-1472-4F2C-AB9A-5E476EF0815F}" destId="{3D786ED6-6319-4A02-818E-6826CF799C0C}" srcOrd="3" destOrd="0" presId="urn:microsoft.com/office/officeart/2005/8/layout/radial5"/>
    <dgm:cxn modelId="{CFD3B8E0-860B-4155-9EB9-7D96A1882DE3}" type="presParOf" srcId="{3D786ED6-6319-4A02-818E-6826CF799C0C}" destId="{D657ABAF-367E-4CBB-8A74-2C31045BAB0F}" srcOrd="0" destOrd="0" presId="urn:microsoft.com/office/officeart/2005/8/layout/radial5"/>
    <dgm:cxn modelId="{D68B40FF-2FB5-4778-A031-337647C1937D}" type="presParOf" srcId="{406124B9-1472-4F2C-AB9A-5E476EF0815F}" destId="{9D2497C6-D6A3-47C6-8189-43EF08EAFD2B}" srcOrd="4" destOrd="0" presId="urn:microsoft.com/office/officeart/2005/8/layout/radial5"/>
    <dgm:cxn modelId="{36CD7CF9-933D-4DF4-BEA1-28D073010CED}" type="presParOf" srcId="{406124B9-1472-4F2C-AB9A-5E476EF0815F}" destId="{47CA7DBD-A6CD-4450-82CF-151AB3EDA43C}" srcOrd="5" destOrd="0" presId="urn:microsoft.com/office/officeart/2005/8/layout/radial5"/>
    <dgm:cxn modelId="{46B23F50-3C5D-4292-AF2C-25FB3D7E632F}" type="presParOf" srcId="{47CA7DBD-A6CD-4450-82CF-151AB3EDA43C}" destId="{D2F19B8B-18D4-4928-B732-A8BA17DAE6D0}" srcOrd="0" destOrd="0" presId="urn:microsoft.com/office/officeart/2005/8/layout/radial5"/>
    <dgm:cxn modelId="{B5BC7026-BAD5-4A0C-A588-1DC545B80B61}" type="presParOf" srcId="{406124B9-1472-4F2C-AB9A-5E476EF0815F}" destId="{876EFA07-D9B9-4DA0-82A3-A9CD4E966C0D}" srcOrd="6" destOrd="0" presId="urn:microsoft.com/office/officeart/2005/8/layout/radial5"/>
    <dgm:cxn modelId="{6786AD25-0A38-4355-9D5B-C10E0782C634}" type="presParOf" srcId="{406124B9-1472-4F2C-AB9A-5E476EF0815F}" destId="{5B5F3F63-10EF-46CB-916D-46D4C9CA62BB}" srcOrd="7" destOrd="0" presId="urn:microsoft.com/office/officeart/2005/8/layout/radial5"/>
    <dgm:cxn modelId="{DD51DEDD-DA0D-4AFA-A92D-ACE809BCA7CD}" type="presParOf" srcId="{5B5F3F63-10EF-46CB-916D-46D4C9CA62BB}" destId="{F70D2A00-7EC3-4067-83D6-CEE12E8E2C95}" srcOrd="0" destOrd="0" presId="urn:microsoft.com/office/officeart/2005/8/layout/radial5"/>
    <dgm:cxn modelId="{0F95851A-7C5D-428C-A084-79F1D0B8D648}" type="presParOf" srcId="{406124B9-1472-4F2C-AB9A-5E476EF0815F}" destId="{8A6F3B55-F263-40DA-B44E-E936F7BD7418}" srcOrd="8" destOrd="0" presId="urn:microsoft.com/office/officeart/2005/8/layout/radial5"/>
    <dgm:cxn modelId="{800AFDEA-4AFC-439E-825B-E8A06534E7A1}" type="presParOf" srcId="{406124B9-1472-4F2C-AB9A-5E476EF0815F}" destId="{DF648223-C3C0-450A-9D5E-87BA079DC205}" srcOrd="9" destOrd="0" presId="urn:microsoft.com/office/officeart/2005/8/layout/radial5"/>
    <dgm:cxn modelId="{FCC68F86-A675-49C7-ABAE-9E7FFCD41990}" type="presParOf" srcId="{DF648223-C3C0-450A-9D5E-87BA079DC205}" destId="{D8D84B63-19C8-4231-9330-4617C89CD80A}" srcOrd="0" destOrd="0" presId="urn:microsoft.com/office/officeart/2005/8/layout/radial5"/>
    <dgm:cxn modelId="{5A04B8A5-23D2-4779-A873-7573A570160C}" type="presParOf" srcId="{406124B9-1472-4F2C-AB9A-5E476EF0815F}" destId="{F71CE900-9499-4FF7-A5B9-992A608B634E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6AB44B-53B3-411A-9F5E-56B468822FAC}" type="doc">
      <dgm:prSet loTypeId="urn:microsoft.com/office/officeart/2005/8/layout/funnel1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EFA3C3AC-3C81-424C-8551-9E8E42BB1102}">
      <dgm:prSet phldrT="[Texte]"/>
      <dgm:spPr>
        <a:xfrm>
          <a:off x="4065031" y="198208"/>
          <a:ext cx="881360" cy="88136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546A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fr-FR" dirty="0" smtClean="0">
              <a:solidFill>
                <a:srgbClr val="44546A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Amélioration qualité de vie, Diminution d’admission aux urgences  (</a:t>
          </a:r>
          <a:r>
            <a:rPr lang="fr-FR" dirty="0" err="1" smtClean="0">
              <a:solidFill>
                <a:srgbClr val="44546A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Basch</a:t>
          </a:r>
          <a:r>
            <a:rPr lang="fr-FR" dirty="0" smtClean="0">
              <a:solidFill>
                <a:srgbClr val="44546A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, al  2000)</a:t>
          </a:r>
          <a:endParaRPr lang="fr-FR" dirty="0">
            <a:solidFill>
              <a:srgbClr val="44546A">
                <a:hueOff val="0"/>
                <a:satOff val="0"/>
                <a:lumOff val="0"/>
                <a:alphaOff val="0"/>
              </a:srgbClr>
            </a:solidFill>
            <a:latin typeface="Calibri" panose="020F0502020204030204"/>
            <a:ea typeface="+mn-ea"/>
            <a:cs typeface="+mn-cs"/>
          </a:endParaRPr>
        </a:p>
      </dgm:t>
    </dgm:pt>
    <dgm:pt modelId="{FC1E25B8-BA11-442A-8C6F-B14CBEDDBB68}" type="parTrans" cxnId="{9FAD7F9B-1E9A-48A3-BB23-9FA9DDFDC388}">
      <dgm:prSet/>
      <dgm:spPr/>
      <dgm:t>
        <a:bodyPr/>
        <a:lstStyle/>
        <a:p>
          <a:endParaRPr lang="fr-FR"/>
        </a:p>
      </dgm:t>
    </dgm:pt>
    <dgm:pt modelId="{9C219616-34FF-4BC6-83E3-8F1455C8812C}" type="sibTrans" cxnId="{9FAD7F9B-1E9A-48A3-BB23-9FA9DDFDC388}">
      <dgm:prSet/>
      <dgm:spPr/>
      <dgm:t>
        <a:bodyPr/>
        <a:lstStyle/>
        <a:p>
          <a:endParaRPr lang="fr-FR"/>
        </a:p>
      </dgm:t>
    </dgm:pt>
    <dgm:pt modelId="{0B80FB2A-04FF-43CB-A34D-3064D282442D}">
      <dgm:prSet/>
      <dgm:spPr>
        <a:xfrm>
          <a:off x="3164085" y="411301"/>
          <a:ext cx="881360" cy="88136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546A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fr-FR" dirty="0" smtClean="0">
              <a:solidFill>
                <a:srgbClr val="44546A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Détection précoce de la rechute (Denis, al 2018)</a:t>
          </a:r>
        </a:p>
      </dgm:t>
    </dgm:pt>
    <dgm:pt modelId="{8D3F0688-00C2-4E9E-8ABB-E9924F40AB5B}" type="parTrans" cxnId="{F954D9A6-A360-43A8-9C73-7E259B5F80E1}">
      <dgm:prSet/>
      <dgm:spPr/>
      <dgm:t>
        <a:bodyPr/>
        <a:lstStyle/>
        <a:p>
          <a:endParaRPr lang="fr-FR"/>
        </a:p>
      </dgm:t>
    </dgm:pt>
    <dgm:pt modelId="{7830E8BD-6D60-40AF-B18E-177C00645840}" type="sibTrans" cxnId="{F954D9A6-A360-43A8-9C73-7E259B5F80E1}">
      <dgm:prSet/>
      <dgm:spPr/>
      <dgm:t>
        <a:bodyPr/>
        <a:lstStyle/>
        <a:p>
          <a:endParaRPr lang="fr-FR"/>
        </a:p>
      </dgm:t>
    </dgm:pt>
    <dgm:pt modelId="{55E99DBA-02F7-4528-BA61-327BAB7B0650}">
      <dgm:prSet/>
      <dgm:spPr>
        <a:xfrm>
          <a:off x="3794748" y="1072517"/>
          <a:ext cx="881360" cy="88136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546A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fr-FR" dirty="0" smtClean="0">
              <a:solidFill>
                <a:srgbClr val="44546A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IDEC (Mir, al 2022)</a:t>
          </a:r>
        </a:p>
      </dgm:t>
    </dgm:pt>
    <dgm:pt modelId="{A02E0E19-CEEB-492F-B613-00C69B6CE6ED}" type="sibTrans" cxnId="{F415ED2A-9A8C-4917-8B30-8CA09E827B2B}">
      <dgm:prSet/>
      <dgm:spPr/>
      <dgm:t>
        <a:bodyPr/>
        <a:lstStyle/>
        <a:p>
          <a:endParaRPr lang="fr-FR"/>
        </a:p>
      </dgm:t>
    </dgm:pt>
    <dgm:pt modelId="{BECC576F-6EEF-4F02-AB0D-3BFDB80D5133}" type="parTrans" cxnId="{F415ED2A-9A8C-4917-8B30-8CA09E827B2B}">
      <dgm:prSet/>
      <dgm:spPr/>
      <dgm:t>
        <a:bodyPr/>
        <a:lstStyle/>
        <a:p>
          <a:endParaRPr lang="fr-FR"/>
        </a:p>
      </dgm:t>
    </dgm:pt>
    <dgm:pt modelId="{F30361C4-3902-4CCE-9E22-0C281E929071}">
      <dgm:prSet phldrT="[Texte]"/>
      <dgm:spPr/>
      <dgm:t>
        <a:bodyPr/>
        <a:lstStyle/>
        <a:p>
          <a:endParaRPr lang="fr-FR" dirty="0"/>
        </a:p>
      </dgm:t>
    </dgm:pt>
    <dgm:pt modelId="{760FBC1F-8A91-4C45-A8C2-DF79DF8D0376}" type="sibTrans" cxnId="{B411D57E-182F-457E-BDB2-7274BC0133B8}">
      <dgm:prSet/>
      <dgm:spPr/>
      <dgm:t>
        <a:bodyPr/>
        <a:lstStyle/>
        <a:p>
          <a:endParaRPr lang="fr-FR"/>
        </a:p>
      </dgm:t>
    </dgm:pt>
    <dgm:pt modelId="{477DC3ED-5B07-4870-904C-FE7A521F4DF6}" type="parTrans" cxnId="{B411D57E-182F-457E-BDB2-7274BC0133B8}">
      <dgm:prSet/>
      <dgm:spPr/>
      <dgm:t>
        <a:bodyPr/>
        <a:lstStyle/>
        <a:p>
          <a:endParaRPr lang="fr-FR"/>
        </a:p>
      </dgm:t>
    </dgm:pt>
    <dgm:pt modelId="{0DC66FA0-CFEC-4A3B-8BB5-A2F638B338D4}">
      <dgm:prSet phldrT="[Texte]"/>
      <dgm:spPr>
        <a:xfrm>
          <a:off x="2968228" y="2530126"/>
          <a:ext cx="2350293" cy="587573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36E28BF6-B08D-4D62-B7D9-5F165C96168F}" type="sibTrans" cxnId="{332D9230-C2F0-412A-AEED-B4CFF6B2D961}">
      <dgm:prSet/>
      <dgm:spPr/>
      <dgm:t>
        <a:bodyPr/>
        <a:lstStyle/>
        <a:p>
          <a:endParaRPr lang="fr-FR"/>
        </a:p>
      </dgm:t>
    </dgm:pt>
    <dgm:pt modelId="{70CA6401-85BF-4426-B3F8-A13A22957C4D}" type="parTrans" cxnId="{332D9230-C2F0-412A-AEED-B4CFF6B2D961}">
      <dgm:prSet/>
      <dgm:spPr/>
      <dgm:t>
        <a:bodyPr/>
        <a:lstStyle/>
        <a:p>
          <a:endParaRPr lang="fr-FR"/>
        </a:p>
      </dgm:t>
    </dgm:pt>
    <dgm:pt modelId="{ECA40948-C27C-418A-A724-C0D1D807BF98}" type="pres">
      <dgm:prSet presAssocID="{7C6AB44B-53B3-411A-9F5E-56B468822FAC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B68F0F7-1C6D-4B7F-9B7E-B1E57C853C13}" type="pres">
      <dgm:prSet presAssocID="{7C6AB44B-53B3-411A-9F5E-56B468822FAC}" presName="ellipse" presStyleLbl="trBgShp" presStyleIdx="0" presStyleCnt="1"/>
      <dgm:spPr>
        <a:xfrm>
          <a:off x="2876174" y="127307"/>
          <a:ext cx="2526565" cy="877443"/>
        </a:xfrm>
        <a:prstGeom prst="ellipse">
          <a:avLst/>
        </a:prstGeom>
        <a:solidFill>
          <a:srgbClr val="44546A">
            <a:tint val="50000"/>
            <a:alpha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fr-FR"/>
        </a:p>
      </dgm:t>
    </dgm:pt>
    <dgm:pt modelId="{DCAA54E2-E6B7-4BA8-BC2D-549B3F63ABFA}" type="pres">
      <dgm:prSet presAssocID="{7C6AB44B-53B3-411A-9F5E-56B468822FAC}" presName="arrow1" presStyleLbl="fgShp" presStyleIdx="0" presStyleCnt="1"/>
      <dgm:spPr>
        <a:xfrm>
          <a:off x="3898552" y="2275867"/>
          <a:ext cx="489644" cy="313372"/>
        </a:xfrm>
        <a:prstGeom prst="downArrow">
          <a:avLst/>
        </a:prstGeom>
        <a:solidFill>
          <a:srgbClr val="44546A">
            <a:tint val="6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fr-FR"/>
        </a:p>
      </dgm:t>
    </dgm:pt>
    <dgm:pt modelId="{CD936689-F247-48D3-A6A9-7D3027BB79E5}" type="pres">
      <dgm:prSet presAssocID="{7C6AB44B-53B3-411A-9F5E-56B468822FAC}" presName="rectangle" presStyleLbl="revTx" presStyleIdx="0" presStyleCnt="1" custLinFactNeighborX="0" custLinFactNeighborY="60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E610A8A-B7D0-4E89-B7F6-447366EC6A08}" type="pres">
      <dgm:prSet presAssocID="{0B80FB2A-04FF-43CB-A34D-3064D282442D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BC5A8D8-2560-4267-A0E6-E071016B2FF0}" type="pres">
      <dgm:prSet presAssocID="{55E99DBA-02F7-4528-BA61-327BAB7B065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3D0E267-2E60-4CB1-BDC9-4541FF95A2B5}" type="pres">
      <dgm:prSet presAssocID="{0DC66FA0-CFEC-4A3B-8BB5-A2F638B338D4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242773E-02C2-4F43-89AE-74E4FAA03611}" type="pres">
      <dgm:prSet presAssocID="{7C6AB44B-53B3-411A-9F5E-56B468822FAC}" presName="funnel" presStyleLbl="trAlignAcc1" presStyleIdx="0" presStyleCnt="1" custScaleX="118025" custScaleY="141242" custLinFactNeighborX="1056" custLinFactNeighborY="-9136"/>
      <dgm:spPr>
        <a:xfrm>
          <a:off x="2772370" y="19585"/>
          <a:ext cx="2742009" cy="2193607"/>
        </a:xfrm>
        <a:prstGeom prst="funnel">
          <a:avLst/>
        </a:prstGeom>
        <a:solidFill>
          <a:srgbClr val="44546A">
            <a:alpha val="40000"/>
          </a:srgbClr>
        </a:solidFill>
        <a:ln w="6350" cap="flat" cmpd="sng" algn="ctr">
          <a:solidFill>
            <a:srgbClr val="44546A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fr-FR"/>
        </a:p>
      </dgm:t>
    </dgm:pt>
  </dgm:ptLst>
  <dgm:cxnLst>
    <dgm:cxn modelId="{332D9230-C2F0-412A-AEED-B4CFF6B2D961}" srcId="{7C6AB44B-53B3-411A-9F5E-56B468822FAC}" destId="{0DC66FA0-CFEC-4A3B-8BB5-A2F638B338D4}" srcOrd="3" destOrd="0" parTransId="{70CA6401-85BF-4426-B3F8-A13A22957C4D}" sibTransId="{36E28BF6-B08D-4D62-B7D9-5F165C96168F}"/>
    <dgm:cxn modelId="{B411D57E-182F-457E-BDB2-7274BC0133B8}" srcId="{7C6AB44B-53B3-411A-9F5E-56B468822FAC}" destId="{F30361C4-3902-4CCE-9E22-0C281E929071}" srcOrd="4" destOrd="0" parTransId="{477DC3ED-5B07-4870-904C-FE7A521F4DF6}" sibTransId="{760FBC1F-8A91-4C45-A8C2-DF79DF8D0376}"/>
    <dgm:cxn modelId="{8B2F1D57-C3C8-4807-B7FA-A66B72776357}" type="presOf" srcId="{0B80FB2A-04FF-43CB-A34D-3064D282442D}" destId="{2BC5A8D8-2560-4267-A0E6-E071016B2FF0}" srcOrd="0" destOrd="0" presId="urn:microsoft.com/office/officeart/2005/8/layout/funnel1"/>
    <dgm:cxn modelId="{9FAD7F9B-1E9A-48A3-BB23-9FA9DDFDC388}" srcId="{7C6AB44B-53B3-411A-9F5E-56B468822FAC}" destId="{EFA3C3AC-3C81-424C-8551-9E8E42BB1102}" srcOrd="0" destOrd="0" parTransId="{FC1E25B8-BA11-442A-8C6F-B14CBEDDBB68}" sibTransId="{9C219616-34FF-4BC6-83E3-8F1455C8812C}"/>
    <dgm:cxn modelId="{F954D9A6-A360-43A8-9C73-7E259B5F80E1}" srcId="{7C6AB44B-53B3-411A-9F5E-56B468822FAC}" destId="{0B80FB2A-04FF-43CB-A34D-3064D282442D}" srcOrd="1" destOrd="0" parTransId="{8D3F0688-00C2-4E9E-8ABB-E9924F40AB5B}" sibTransId="{7830E8BD-6D60-40AF-B18E-177C00645840}"/>
    <dgm:cxn modelId="{CAE6C8A6-29A8-4492-BE2B-EF62E4250E52}" type="presOf" srcId="{EFA3C3AC-3C81-424C-8551-9E8E42BB1102}" destId="{03D0E267-2E60-4CB1-BDC9-4541FF95A2B5}" srcOrd="0" destOrd="0" presId="urn:microsoft.com/office/officeart/2005/8/layout/funnel1"/>
    <dgm:cxn modelId="{85FFC318-5B5C-4EA6-A0A8-491634FADFBD}" type="presOf" srcId="{0DC66FA0-CFEC-4A3B-8BB5-A2F638B338D4}" destId="{CD936689-F247-48D3-A6A9-7D3027BB79E5}" srcOrd="0" destOrd="0" presId="urn:microsoft.com/office/officeart/2005/8/layout/funnel1"/>
    <dgm:cxn modelId="{F415ED2A-9A8C-4917-8B30-8CA09E827B2B}" srcId="{7C6AB44B-53B3-411A-9F5E-56B468822FAC}" destId="{55E99DBA-02F7-4528-BA61-327BAB7B0650}" srcOrd="2" destOrd="0" parTransId="{BECC576F-6EEF-4F02-AB0D-3BFDB80D5133}" sibTransId="{A02E0E19-CEEB-492F-B613-00C69B6CE6ED}"/>
    <dgm:cxn modelId="{AEA3121D-18D2-401A-9D08-B974CCC82C6C}" type="presOf" srcId="{7C6AB44B-53B3-411A-9F5E-56B468822FAC}" destId="{ECA40948-C27C-418A-A724-C0D1D807BF98}" srcOrd="0" destOrd="0" presId="urn:microsoft.com/office/officeart/2005/8/layout/funnel1"/>
    <dgm:cxn modelId="{44EED42E-4300-4F40-8523-A1A1DA23B20F}" type="presOf" srcId="{55E99DBA-02F7-4528-BA61-327BAB7B0650}" destId="{0E610A8A-B7D0-4E89-B7F6-447366EC6A08}" srcOrd="0" destOrd="0" presId="urn:microsoft.com/office/officeart/2005/8/layout/funnel1"/>
    <dgm:cxn modelId="{D36AB1B5-62C1-4F7F-A142-73B481C0B954}" type="presParOf" srcId="{ECA40948-C27C-418A-A724-C0D1D807BF98}" destId="{AB68F0F7-1C6D-4B7F-9B7E-B1E57C853C13}" srcOrd="0" destOrd="0" presId="urn:microsoft.com/office/officeart/2005/8/layout/funnel1"/>
    <dgm:cxn modelId="{F3B2B3C3-AC31-4327-AC27-49B3A6A2C366}" type="presParOf" srcId="{ECA40948-C27C-418A-A724-C0D1D807BF98}" destId="{DCAA54E2-E6B7-4BA8-BC2D-549B3F63ABFA}" srcOrd="1" destOrd="0" presId="urn:microsoft.com/office/officeart/2005/8/layout/funnel1"/>
    <dgm:cxn modelId="{AA4BFD79-C093-4A51-B7F8-51BA6BB8D0B8}" type="presParOf" srcId="{ECA40948-C27C-418A-A724-C0D1D807BF98}" destId="{CD936689-F247-48D3-A6A9-7D3027BB79E5}" srcOrd="2" destOrd="0" presId="urn:microsoft.com/office/officeart/2005/8/layout/funnel1"/>
    <dgm:cxn modelId="{3466E804-F70E-4DEE-8562-88FA7BA8E7E8}" type="presParOf" srcId="{ECA40948-C27C-418A-A724-C0D1D807BF98}" destId="{0E610A8A-B7D0-4E89-B7F6-447366EC6A08}" srcOrd="3" destOrd="0" presId="urn:microsoft.com/office/officeart/2005/8/layout/funnel1"/>
    <dgm:cxn modelId="{DFDE3560-99AD-4129-9B93-82F9FAB1F25D}" type="presParOf" srcId="{ECA40948-C27C-418A-A724-C0D1D807BF98}" destId="{2BC5A8D8-2560-4267-A0E6-E071016B2FF0}" srcOrd="4" destOrd="0" presId="urn:microsoft.com/office/officeart/2005/8/layout/funnel1"/>
    <dgm:cxn modelId="{AD1FBEB1-4A45-4CCE-A2A0-E8CA37D54FCC}" type="presParOf" srcId="{ECA40948-C27C-418A-A724-C0D1D807BF98}" destId="{03D0E267-2E60-4CB1-BDC9-4541FF95A2B5}" srcOrd="5" destOrd="0" presId="urn:microsoft.com/office/officeart/2005/8/layout/funnel1"/>
    <dgm:cxn modelId="{44E65504-2128-4564-9DF8-108576AE2F81}" type="presParOf" srcId="{ECA40948-C27C-418A-A724-C0D1D807BF98}" destId="{E242773E-02C2-4F43-89AE-74E4FAA03611}" srcOrd="6" destOrd="0" presId="urn:microsoft.com/office/officeart/2005/8/layout/funnel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939192-7497-4B8F-BA3F-C017609A5280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ACDECD2B-BFC8-469A-AE8E-5C5DFA562292}">
      <dgm:prSet phldrT="[Texte]"/>
      <dgm:spPr>
        <a:xfrm>
          <a:off x="1767002" y="411609"/>
          <a:ext cx="2532979" cy="2532979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 w="6350" cap="flat" cmpd="sng" algn="ctr">
          <a:solidFill>
            <a:sysClr val="windowText" lastClr="000000"/>
          </a:solidFill>
          <a:prstDash val="solid"/>
          <a:miter lim="800000"/>
        </a:ln>
        <a:effectLst>
          <a:glow rad="101600">
            <a:srgbClr val="A5A5A5">
              <a:satMod val="175000"/>
              <a:alpha val="40000"/>
            </a:srgbClr>
          </a:glow>
        </a:effectLst>
      </dgm:spPr>
      <dgm:t>
        <a:bodyPr/>
        <a:lstStyle/>
        <a:p>
          <a:r>
            <a:rPr lang="fr-FR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Réduire les délais de prise en charge des événements intercurrents</a:t>
          </a:r>
          <a:endParaRPr lang="fr-FR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6C4501B0-877F-4D61-9C19-F62C55385571}" type="parTrans" cxnId="{6C6863E8-346B-47D2-AB6F-E307B7504B25}">
      <dgm:prSet/>
      <dgm:spPr/>
      <dgm:t>
        <a:bodyPr/>
        <a:lstStyle/>
        <a:p>
          <a:endParaRPr lang="fr-FR"/>
        </a:p>
      </dgm:t>
    </dgm:pt>
    <dgm:pt modelId="{3141F8DA-A8D8-4229-A142-86E3566E7A09}" type="sibTrans" cxnId="{6C6863E8-346B-47D2-AB6F-E307B7504B25}">
      <dgm:prSet/>
      <dgm:spPr/>
      <dgm:t>
        <a:bodyPr/>
        <a:lstStyle/>
        <a:p>
          <a:endParaRPr lang="fr-FR"/>
        </a:p>
      </dgm:t>
    </dgm:pt>
    <dgm:pt modelId="{DABA6138-BC1F-4631-9DCA-5CFFE53D7BBE}">
      <dgm:prSet phldrT="[Texte]"/>
      <dgm:spPr>
        <a:xfrm>
          <a:off x="4743253" y="411609"/>
          <a:ext cx="2532979" cy="2532979"/>
        </a:xfrm>
        <a:prstGeom prst="roundRect">
          <a:avLst/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ysClr val="windowText" lastClr="000000"/>
          </a:solidFill>
          <a:prstDash val="solid"/>
          <a:miter lim="800000"/>
        </a:ln>
        <a:effectLst>
          <a:glow rad="101600">
            <a:srgbClr val="A5A5A5">
              <a:satMod val="175000"/>
              <a:alpha val="40000"/>
            </a:srgbClr>
          </a:glow>
        </a:effectLst>
      </dgm:spPr>
      <dgm:t>
        <a:bodyPr/>
        <a:lstStyle/>
        <a:p>
          <a:r>
            <a:rPr lang="fr-FR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Assurer une continuité de la coordination hôpital-ville des patients</a:t>
          </a:r>
          <a:endParaRPr lang="fr-FR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E123562A-A41E-4DEA-83D6-C8D54B2071E1}" type="parTrans" cxnId="{C62412F9-31B3-4C0D-891C-BB7B2E895B8A}">
      <dgm:prSet/>
      <dgm:spPr/>
      <dgm:t>
        <a:bodyPr/>
        <a:lstStyle/>
        <a:p>
          <a:endParaRPr lang="fr-FR"/>
        </a:p>
      </dgm:t>
    </dgm:pt>
    <dgm:pt modelId="{A226AEEC-3879-45FE-8AF8-DB9E01B14399}" type="sibTrans" cxnId="{C62412F9-31B3-4C0D-891C-BB7B2E895B8A}">
      <dgm:prSet/>
      <dgm:spPr/>
      <dgm:t>
        <a:bodyPr/>
        <a:lstStyle/>
        <a:p>
          <a:endParaRPr lang="fr-FR"/>
        </a:p>
      </dgm:t>
    </dgm:pt>
    <dgm:pt modelId="{F235FFAF-4600-4612-90FE-60AEF9EF5B6D}">
      <dgm:prSet phldrT="[Texte]"/>
      <dgm:spPr>
        <a:xfrm>
          <a:off x="1767002" y="3387860"/>
          <a:ext cx="2532979" cy="2532979"/>
        </a:xfrm>
        <a:prstGeom prst="roundRect">
          <a:avLst/>
        </a:prstGeom>
        <a:solidFill>
          <a:srgbClr val="FBFBB7"/>
        </a:solidFill>
        <a:ln w="12700" cap="flat" cmpd="sng" algn="ctr">
          <a:solidFill>
            <a:sysClr val="windowText" lastClr="000000"/>
          </a:solidFill>
          <a:prstDash val="solid"/>
          <a:miter lim="800000"/>
        </a:ln>
        <a:effectLst>
          <a:glow rad="101600">
            <a:srgbClr val="A5A5A5">
              <a:satMod val="175000"/>
              <a:alpha val="40000"/>
            </a:srgbClr>
          </a:glow>
        </a:effectLst>
      </dgm:spPr>
      <dgm:t>
        <a:bodyPr/>
        <a:lstStyle/>
        <a:p>
          <a:r>
            <a:rPr lang="fr-FR" dirty="0" smtClean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Anticiper les risques, limiter les venues aux urgences</a:t>
          </a:r>
          <a:endParaRPr lang="fr-FR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071A5106-D979-41DE-90B2-448874FE0242}" type="parTrans" cxnId="{0E35399E-CBB4-4666-8343-D1B5FB4C08AA}">
      <dgm:prSet/>
      <dgm:spPr/>
      <dgm:t>
        <a:bodyPr/>
        <a:lstStyle/>
        <a:p>
          <a:endParaRPr lang="fr-FR"/>
        </a:p>
      </dgm:t>
    </dgm:pt>
    <dgm:pt modelId="{23ECA59B-9A7F-4EF6-B38F-8ED2434CC45E}" type="sibTrans" cxnId="{0E35399E-CBB4-4666-8343-D1B5FB4C08AA}">
      <dgm:prSet/>
      <dgm:spPr/>
      <dgm:t>
        <a:bodyPr/>
        <a:lstStyle/>
        <a:p>
          <a:endParaRPr lang="fr-FR"/>
        </a:p>
      </dgm:t>
    </dgm:pt>
    <dgm:pt modelId="{38358B93-0AE7-4215-8BCE-1B53A2F545F3}">
      <dgm:prSet phldrT="[Texte]"/>
      <dgm:spPr>
        <a:xfrm>
          <a:off x="4743253" y="3387860"/>
          <a:ext cx="2532979" cy="2532979"/>
        </a:xfrm>
        <a:prstGeom prst="roundRect">
          <a:avLst/>
        </a:prstGeom>
        <a:solidFill>
          <a:srgbClr val="C4E2F4"/>
        </a:solidFill>
        <a:ln w="12700" cap="flat" cmpd="sng" algn="ctr">
          <a:solidFill>
            <a:sysClr val="windowText" lastClr="000000"/>
          </a:solidFill>
          <a:prstDash val="sysDot"/>
          <a:miter lim="800000"/>
        </a:ln>
        <a:effectLst>
          <a:glow rad="101600">
            <a:srgbClr val="A5A5A5">
              <a:satMod val="175000"/>
              <a:alpha val="40000"/>
            </a:srgbClr>
          </a:glow>
        </a:effectLst>
      </dgm:spPr>
      <dgm:t>
        <a:bodyPr/>
        <a:lstStyle/>
        <a:p>
          <a:r>
            <a:rPr lang="fr-FR" dirty="0" smtClean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Etre en capacité de suivre davantage de patients</a:t>
          </a:r>
          <a:endParaRPr lang="fr-FR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4A18AEE8-1DA9-46E3-AFAE-C60614A22168}" type="parTrans" cxnId="{4E4226E8-40DD-4F54-A9F9-726A4479B216}">
      <dgm:prSet/>
      <dgm:spPr/>
      <dgm:t>
        <a:bodyPr/>
        <a:lstStyle/>
        <a:p>
          <a:endParaRPr lang="fr-FR"/>
        </a:p>
      </dgm:t>
    </dgm:pt>
    <dgm:pt modelId="{9B8EC5F5-31E2-4BD8-BFCB-B3245F06DD02}" type="sibTrans" cxnId="{4E4226E8-40DD-4F54-A9F9-726A4479B216}">
      <dgm:prSet/>
      <dgm:spPr/>
      <dgm:t>
        <a:bodyPr/>
        <a:lstStyle/>
        <a:p>
          <a:endParaRPr lang="fr-FR"/>
        </a:p>
      </dgm:t>
    </dgm:pt>
    <dgm:pt modelId="{E1F7B98F-D520-4806-B481-B8F0C64A1A31}" type="pres">
      <dgm:prSet presAssocID="{1B939192-7497-4B8F-BA3F-C017609A5280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6AF389E-618A-4BA1-8B97-B265072D7E3E}" type="pres">
      <dgm:prSet presAssocID="{1B939192-7497-4B8F-BA3F-C017609A5280}" presName="axisShape" presStyleLbl="bgShp" presStyleIdx="0" presStyleCnt="1"/>
      <dgm:spPr>
        <a:xfrm>
          <a:off x="1355393" y="0"/>
          <a:ext cx="6332448" cy="6332448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rgbClr val="5B9BD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fr-FR"/>
        </a:p>
      </dgm:t>
    </dgm:pt>
    <dgm:pt modelId="{FF9A14B0-FDB6-4B80-8C1B-9FB4B4EC90AE}" type="pres">
      <dgm:prSet presAssocID="{1B939192-7497-4B8F-BA3F-C017609A5280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57470E9-11FC-4DBA-A7D2-6258201131D6}" type="pres">
      <dgm:prSet presAssocID="{1B939192-7497-4B8F-BA3F-C017609A5280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6459F83-6FC6-4733-83F5-6DB374A36729}" type="pres">
      <dgm:prSet presAssocID="{1B939192-7497-4B8F-BA3F-C017609A5280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739C0C-851F-46BA-8D16-1C9F1A6BD538}" type="pres">
      <dgm:prSet presAssocID="{1B939192-7497-4B8F-BA3F-C017609A5280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62412F9-31B3-4C0D-891C-BB7B2E895B8A}" srcId="{1B939192-7497-4B8F-BA3F-C017609A5280}" destId="{DABA6138-BC1F-4631-9DCA-5CFFE53D7BBE}" srcOrd="1" destOrd="0" parTransId="{E123562A-A41E-4DEA-83D6-C8D54B2071E1}" sibTransId="{A226AEEC-3879-45FE-8AF8-DB9E01B14399}"/>
    <dgm:cxn modelId="{6C6863E8-346B-47D2-AB6F-E307B7504B25}" srcId="{1B939192-7497-4B8F-BA3F-C017609A5280}" destId="{ACDECD2B-BFC8-469A-AE8E-5C5DFA562292}" srcOrd="0" destOrd="0" parTransId="{6C4501B0-877F-4D61-9C19-F62C55385571}" sibTransId="{3141F8DA-A8D8-4229-A142-86E3566E7A09}"/>
    <dgm:cxn modelId="{4E4226E8-40DD-4F54-A9F9-726A4479B216}" srcId="{1B939192-7497-4B8F-BA3F-C017609A5280}" destId="{38358B93-0AE7-4215-8BCE-1B53A2F545F3}" srcOrd="3" destOrd="0" parTransId="{4A18AEE8-1DA9-46E3-AFAE-C60614A22168}" sibTransId="{9B8EC5F5-31E2-4BD8-BFCB-B3245F06DD02}"/>
    <dgm:cxn modelId="{5189357F-8901-43A7-99E4-66FB26400A5F}" type="presOf" srcId="{DABA6138-BC1F-4631-9DCA-5CFFE53D7BBE}" destId="{E57470E9-11FC-4DBA-A7D2-6258201131D6}" srcOrd="0" destOrd="0" presId="urn:microsoft.com/office/officeart/2005/8/layout/matrix2"/>
    <dgm:cxn modelId="{6F6A20B0-887F-4ACA-8090-A905FF5DE6B1}" type="presOf" srcId="{38358B93-0AE7-4215-8BCE-1B53A2F545F3}" destId="{8A739C0C-851F-46BA-8D16-1C9F1A6BD538}" srcOrd="0" destOrd="0" presId="urn:microsoft.com/office/officeart/2005/8/layout/matrix2"/>
    <dgm:cxn modelId="{8BB7932A-0F9F-4F5A-BB9B-9B680A75DEB7}" type="presOf" srcId="{F235FFAF-4600-4612-90FE-60AEF9EF5B6D}" destId="{76459F83-6FC6-4733-83F5-6DB374A36729}" srcOrd="0" destOrd="0" presId="urn:microsoft.com/office/officeart/2005/8/layout/matrix2"/>
    <dgm:cxn modelId="{59B15E56-C6E8-4AC6-88FD-A9071D2E01E1}" type="presOf" srcId="{1B939192-7497-4B8F-BA3F-C017609A5280}" destId="{E1F7B98F-D520-4806-B481-B8F0C64A1A31}" srcOrd="0" destOrd="0" presId="urn:microsoft.com/office/officeart/2005/8/layout/matrix2"/>
    <dgm:cxn modelId="{F1EA1548-51DD-4EF0-AEBA-6600EA6D69D6}" type="presOf" srcId="{ACDECD2B-BFC8-469A-AE8E-5C5DFA562292}" destId="{FF9A14B0-FDB6-4B80-8C1B-9FB4B4EC90AE}" srcOrd="0" destOrd="0" presId="urn:microsoft.com/office/officeart/2005/8/layout/matrix2"/>
    <dgm:cxn modelId="{0E35399E-CBB4-4666-8343-D1B5FB4C08AA}" srcId="{1B939192-7497-4B8F-BA3F-C017609A5280}" destId="{F235FFAF-4600-4612-90FE-60AEF9EF5B6D}" srcOrd="2" destOrd="0" parTransId="{071A5106-D979-41DE-90B2-448874FE0242}" sibTransId="{23ECA59B-9A7F-4EF6-B38F-8ED2434CC45E}"/>
    <dgm:cxn modelId="{44ECCFC0-CD85-467D-9099-3CDB560804A4}" type="presParOf" srcId="{E1F7B98F-D520-4806-B481-B8F0C64A1A31}" destId="{E6AF389E-618A-4BA1-8B97-B265072D7E3E}" srcOrd="0" destOrd="0" presId="urn:microsoft.com/office/officeart/2005/8/layout/matrix2"/>
    <dgm:cxn modelId="{6082E93B-5F2B-4869-852C-08B63F8BE839}" type="presParOf" srcId="{E1F7B98F-D520-4806-B481-B8F0C64A1A31}" destId="{FF9A14B0-FDB6-4B80-8C1B-9FB4B4EC90AE}" srcOrd="1" destOrd="0" presId="urn:microsoft.com/office/officeart/2005/8/layout/matrix2"/>
    <dgm:cxn modelId="{220C7569-3E69-4601-A915-83C6546B517E}" type="presParOf" srcId="{E1F7B98F-D520-4806-B481-B8F0C64A1A31}" destId="{E57470E9-11FC-4DBA-A7D2-6258201131D6}" srcOrd="2" destOrd="0" presId="urn:microsoft.com/office/officeart/2005/8/layout/matrix2"/>
    <dgm:cxn modelId="{5DD32962-D814-4529-842C-C2F89C460E4C}" type="presParOf" srcId="{E1F7B98F-D520-4806-B481-B8F0C64A1A31}" destId="{76459F83-6FC6-4733-83F5-6DB374A36729}" srcOrd="3" destOrd="0" presId="urn:microsoft.com/office/officeart/2005/8/layout/matrix2"/>
    <dgm:cxn modelId="{24F93900-5960-4BBD-97E6-F83ADBC32982}" type="presParOf" srcId="{E1F7B98F-D520-4806-B481-B8F0C64A1A31}" destId="{8A739C0C-851F-46BA-8D16-1C9F1A6BD538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99DAB91-2FB4-40AD-B08B-AB0391A56A11}" type="doc">
      <dgm:prSet loTypeId="urn:microsoft.com/office/officeart/2005/8/layout/orgChart1" loCatId="hierarchy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fr-FR"/>
        </a:p>
      </dgm:t>
    </dgm:pt>
    <dgm:pt modelId="{B13DA946-D38B-4798-8C34-67C818336DC9}">
      <dgm:prSet phldrT="[Texte]" custT="1"/>
      <dgm:spPr>
        <a:xfrm>
          <a:off x="1582346" y="3129"/>
          <a:ext cx="6089211" cy="2511340"/>
        </a:xfrm>
        <a:prstGeom prst="rect">
          <a:avLst/>
        </a:prstGeom>
        <a:solidFill>
          <a:srgbClr val="C4E2F4">
            <a:alpha val="8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fr-FR" sz="2800" b="1" u="none" dirty="0" smtClean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Cellule de Coordination des Parcours Patients</a:t>
          </a:r>
        </a:p>
        <a:p>
          <a:r>
            <a:rPr lang="fr-FR" sz="2800" b="0" dirty="0" smtClean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Prise en charge de </a:t>
          </a:r>
          <a:r>
            <a:rPr lang="fr-FR" sz="2800" dirty="0" smtClean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patients avec </a:t>
          </a:r>
          <a:r>
            <a:rPr lang="fr-FR" sz="2800" b="1" dirty="0" smtClean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besoin de coordination identifié </a:t>
          </a:r>
        </a:p>
        <a:p>
          <a:r>
            <a:rPr lang="fr-FR" sz="2800" dirty="0" smtClean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2 modes de prise en charge</a:t>
          </a:r>
          <a:endParaRPr lang="fr-FR" sz="2800" dirty="0">
            <a:solidFill>
              <a:schemeClr val="tx1"/>
            </a:solidFill>
            <a:latin typeface="Arial" panose="020B0604020202020204"/>
            <a:ea typeface="+mn-ea"/>
            <a:cs typeface="+mn-cs"/>
          </a:endParaRPr>
        </a:p>
      </dgm:t>
    </dgm:pt>
    <dgm:pt modelId="{CBF4F363-4CED-4582-8186-681941EAB4D5}" type="parTrans" cxnId="{F22A0E2C-B99B-4C8C-A94E-0EA5190CA9D2}">
      <dgm:prSet/>
      <dgm:spPr/>
      <dgm:t>
        <a:bodyPr/>
        <a:lstStyle/>
        <a:p>
          <a:endParaRPr lang="fr-FR"/>
        </a:p>
      </dgm:t>
    </dgm:pt>
    <dgm:pt modelId="{E48DE342-8390-403C-9663-E50D32303DC2}" type="sibTrans" cxnId="{F22A0E2C-B99B-4C8C-A94E-0EA5190CA9D2}">
      <dgm:prSet/>
      <dgm:spPr/>
      <dgm:t>
        <a:bodyPr/>
        <a:lstStyle/>
        <a:p>
          <a:endParaRPr lang="fr-FR"/>
        </a:p>
      </dgm:t>
    </dgm:pt>
    <dgm:pt modelId="{D5A6D1EA-961B-43FC-8D9C-F61A7E433C14}">
      <dgm:prSet phldrT="[Texte]" custT="1"/>
      <dgm:spPr>
        <a:xfrm>
          <a:off x="645073" y="3271207"/>
          <a:ext cx="3603510" cy="1801755"/>
        </a:xfrm>
        <a:prstGeom prst="rect">
          <a:avLst/>
        </a:prstGeom>
        <a:solidFill>
          <a:schemeClr val="accent6">
            <a:lumMod val="20000"/>
            <a:lumOff val="80000"/>
            <a:alpha val="70000"/>
          </a:scheme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fr-FR" sz="2800" dirty="0" smtClean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Mise en place de soins complexes à domicile</a:t>
          </a:r>
          <a:endParaRPr lang="fr-FR" sz="2800" dirty="0">
            <a:solidFill>
              <a:schemeClr val="tx1"/>
            </a:solidFill>
            <a:latin typeface="Arial" panose="020B0604020202020204"/>
            <a:ea typeface="+mn-ea"/>
            <a:cs typeface="+mn-cs"/>
          </a:endParaRPr>
        </a:p>
      </dgm:t>
    </dgm:pt>
    <dgm:pt modelId="{C57118B6-B619-4C85-AE1C-62C955A11902}" type="parTrans" cxnId="{FA0A1D97-6A67-4ACF-9D3C-02547FE5B26E}">
      <dgm:prSet/>
      <dgm:spPr>
        <a:xfrm>
          <a:off x="2446828" y="2514470"/>
          <a:ext cx="2180123" cy="756737"/>
        </a:xfrm>
        <a:custGeom>
          <a:avLst/>
          <a:gdLst/>
          <a:ahLst/>
          <a:cxnLst/>
          <a:rect l="0" t="0" r="0" b="0"/>
          <a:pathLst>
            <a:path>
              <a:moveTo>
                <a:pt x="2180123" y="0"/>
              </a:moveTo>
              <a:lnTo>
                <a:pt x="2180123" y="378368"/>
              </a:lnTo>
              <a:lnTo>
                <a:pt x="0" y="378368"/>
              </a:lnTo>
              <a:lnTo>
                <a:pt x="0" y="756737"/>
              </a:lnTo>
            </a:path>
          </a:pathLst>
        </a:custGeom>
        <a:noFill/>
        <a:ln w="12700" cap="flat" cmpd="sng" algn="ctr">
          <a:solidFill>
            <a:srgbClr val="D42B91">
              <a:tint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FFB246-9963-411B-BE93-6EC6B731BDF9}" type="sibTrans" cxnId="{FA0A1D97-6A67-4ACF-9D3C-02547FE5B26E}">
      <dgm:prSet/>
      <dgm:spPr/>
      <dgm:t>
        <a:bodyPr/>
        <a:lstStyle/>
        <a:p>
          <a:endParaRPr lang="fr-FR"/>
        </a:p>
      </dgm:t>
    </dgm:pt>
    <dgm:pt modelId="{B231C9E0-5349-4687-97EA-2024C548C84C}">
      <dgm:prSet phldrT="[Texte]" custT="1"/>
      <dgm:spPr>
        <a:xfrm>
          <a:off x="5005321" y="3271207"/>
          <a:ext cx="3603510" cy="1801755"/>
        </a:xfrm>
        <a:prstGeom prst="rect">
          <a:avLst/>
        </a:prstGeom>
        <a:solidFill>
          <a:srgbClr val="FACAF7">
            <a:alpha val="7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fr-FR" sz="2800" dirty="0" smtClean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Télésurveillance dans le cadre d’une thérapie anticancéreuse</a:t>
          </a:r>
          <a:endParaRPr lang="fr-FR" sz="2800" dirty="0">
            <a:solidFill>
              <a:schemeClr val="tx1"/>
            </a:solidFill>
            <a:latin typeface="Arial" panose="020B0604020202020204"/>
            <a:ea typeface="+mn-ea"/>
            <a:cs typeface="+mn-cs"/>
          </a:endParaRPr>
        </a:p>
      </dgm:t>
    </dgm:pt>
    <dgm:pt modelId="{07435AC2-9317-4119-BE95-3AD2FBE412E9}" type="sibTrans" cxnId="{9DA45299-87DB-4FCB-9B1E-D50AED591167}">
      <dgm:prSet/>
      <dgm:spPr/>
      <dgm:t>
        <a:bodyPr/>
        <a:lstStyle/>
        <a:p>
          <a:endParaRPr lang="fr-FR"/>
        </a:p>
      </dgm:t>
    </dgm:pt>
    <dgm:pt modelId="{B14C107E-06B0-4526-A386-82352F1E469B}" type="parTrans" cxnId="{9DA45299-87DB-4FCB-9B1E-D50AED591167}">
      <dgm:prSet/>
      <dgm:spPr>
        <a:xfrm>
          <a:off x="4626952" y="2514470"/>
          <a:ext cx="2180123" cy="7567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8368"/>
              </a:lnTo>
              <a:lnTo>
                <a:pt x="2180123" y="378368"/>
              </a:lnTo>
              <a:lnTo>
                <a:pt x="2180123" y="756737"/>
              </a:lnTo>
            </a:path>
          </a:pathLst>
        </a:custGeom>
        <a:noFill/>
        <a:ln w="12700" cap="flat" cmpd="sng" algn="ctr">
          <a:solidFill>
            <a:srgbClr val="D42B91">
              <a:tint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fr-FR"/>
        </a:p>
      </dgm:t>
    </dgm:pt>
    <dgm:pt modelId="{F5C8433F-4782-45A1-B5DB-EA12AACD3FA5}" type="pres">
      <dgm:prSet presAssocID="{899DAB91-2FB4-40AD-B08B-AB0391A56A1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447980B5-6CAF-44B2-8FC6-AB05E1F6FD87}" type="pres">
      <dgm:prSet presAssocID="{B13DA946-D38B-4798-8C34-67C818336DC9}" presName="hierRoot1" presStyleCnt="0">
        <dgm:presLayoutVars>
          <dgm:hierBranch val="init"/>
        </dgm:presLayoutVars>
      </dgm:prSet>
      <dgm:spPr/>
    </dgm:pt>
    <dgm:pt modelId="{7C1FB738-71C4-4DC1-B45F-737701E7ADB0}" type="pres">
      <dgm:prSet presAssocID="{B13DA946-D38B-4798-8C34-67C818336DC9}" presName="rootComposite1" presStyleCnt="0"/>
      <dgm:spPr/>
    </dgm:pt>
    <dgm:pt modelId="{B3AA7FB6-241F-469A-B76A-9C83494AAC0E}" type="pres">
      <dgm:prSet presAssocID="{B13DA946-D38B-4798-8C34-67C818336DC9}" presName="rootText1" presStyleLbl="node0" presStyleIdx="0" presStyleCnt="1" custScaleX="168980" custScaleY="13938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C8B73277-8CB2-43A3-93E4-6E884232BBF4}" type="pres">
      <dgm:prSet presAssocID="{B13DA946-D38B-4798-8C34-67C818336DC9}" presName="rootConnector1" presStyleLbl="node1" presStyleIdx="0" presStyleCnt="0"/>
      <dgm:spPr/>
      <dgm:t>
        <a:bodyPr/>
        <a:lstStyle/>
        <a:p>
          <a:endParaRPr lang="fr-FR"/>
        </a:p>
      </dgm:t>
    </dgm:pt>
    <dgm:pt modelId="{0BECB8BB-9A3B-48CD-BCFE-9CF1E66B67BB}" type="pres">
      <dgm:prSet presAssocID="{B13DA946-D38B-4798-8C34-67C818336DC9}" presName="hierChild2" presStyleCnt="0"/>
      <dgm:spPr/>
    </dgm:pt>
    <dgm:pt modelId="{FF7ACA55-D479-4E69-9DA8-7CD8733DB461}" type="pres">
      <dgm:prSet presAssocID="{C57118B6-B619-4C85-AE1C-62C955A11902}" presName="Name37" presStyleLbl="parChTrans1D2" presStyleIdx="0" presStyleCnt="2"/>
      <dgm:spPr/>
      <dgm:t>
        <a:bodyPr/>
        <a:lstStyle/>
        <a:p>
          <a:endParaRPr lang="fr-FR"/>
        </a:p>
      </dgm:t>
    </dgm:pt>
    <dgm:pt modelId="{AD7E8191-954D-4F1B-98F5-A07116C17327}" type="pres">
      <dgm:prSet presAssocID="{D5A6D1EA-961B-43FC-8D9C-F61A7E433C14}" presName="hierRoot2" presStyleCnt="0">
        <dgm:presLayoutVars>
          <dgm:hierBranch val="init"/>
        </dgm:presLayoutVars>
      </dgm:prSet>
      <dgm:spPr/>
    </dgm:pt>
    <dgm:pt modelId="{02A6DFED-682A-4893-9EE1-04897AFACE79}" type="pres">
      <dgm:prSet presAssocID="{D5A6D1EA-961B-43FC-8D9C-F61A7E433C14}" presName="rootComposite" presStyleCnt="0"/>
      <dgm:spPr/>
    </dgm:pt>
    <dgm:pt modelId="{DC49EAE5-6C55-48DC-A47E-F0F8AADFACD7}" type="pres">
      <dgm:prSet presAssocID="{D5A6D1EA-961B-43FC-8D9C-F61A7E433C14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F07ADD3-2082-4369-881B-D6D7E472905B}" type="pres">
      <dgm:prSet presAssocID="{D5A6D1EA-961B-43FC-8D9C-F61A7E433C14}" presName="rootConnector" presStyleLbl="node2" presStyleIdx="0" presStyleCnt="2"/>
      <dgm:spPr/>
      <dgm:t>
        <a:bodyPr/>
        <a:lstStyle/>
        <a:p>
          <a:endParaRPr lang="fr-FR"/>
        </a:p>
      </dgm:t>
    </dgm:pt>
    <dgm:pt modelId="{F20460E8-3C9F-4B7F-8303-D8296CFFA667}" type="pres">
      <dgm:prSet presAssocID="{D5A6D1EA-961B-43FC-8D9C-F61A7E433C14}" presName="hierChild4" presStyleCnt="0"/>
      <dgm:spPr/>
    </dgm:pt>
    <dgm:pt modelId="{E28B0FDD-392F-4B59-8A0C-D68C32F78499}" type="pres">
      <dgm:prSet presAssocID="{D5A6D1EA-961B-43FC-8D9C-F61A7E433C14}" presName="hierChild5" presStyleCnt="0"/>
      <dgm:spPr/>
    </dgm:pt>
    <dgm:pt modelId="{DAA3DC51-8B62-47C9-BF38-A43EF0672E96}" type="pres">
      <dgm:prSet presAssocID="{B14C107E-06B0-4526-A386-82352F1E469B}" presName="Name37" presStyleLbl="parChTrans1D2" presStyleIdx="1" presStyleCnt="2"/>
      <dgm:spPr/>
      <dgm:t>
        <a:bodyPr/>
        <a:lstStyle/>
        <a:p>
          <a:endParaRPr lang="fr-FR"/>
        </a:p>
      </dgm:t>
    </dgm:pt>
    <dgm:pt modelId="{75D70DAA-44B2-42D8-9E76-3E084495F968}" type="pres">
      <dgm:prSet presAssocID="{B231C9E0-5349-4687-97EA-2024C548C84C}" presName="hierRoot2" presStyleCnt="0">
        <dgm:presLayoutVars>
          <dgm:hierBranch val="init"/>
        </dgm:presLayoutVars>
      </dgm:prSet>
      <dgm:spPr/>
    </dgm:pt>
    <dgm:pt modelId="{A5F3771A-89E3-497E-B992-6A7ACE6375F1}" type="pres">
      <dgm:prSet presAssocID="{B231C9E0-5349-4687-97EA-2024C548C84C}" presName="rootComposite" presStyleCnt="0"/>
      <dgm:spPr/>
    </dgm:pt>
    <dgm:pt modelId="{8D4C8E99-4052-41E8-9C75-BED60505CFBB}" type="pres">
      <dgm:prSet presAssocID="{B231C9E0-5349-4687-97EA-2024C548C84C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A16822C-2ECA-4AFC-9EA4-E8116877F346}" type="pres">
      <dgm:prSet presAssocID="{B231C9E0-5349-4687-97EA-2024C548C84C}" presName="rootConnector" presStyleLbl="node2" presStyleIdx="1" presStyleCnt="2"/>
      <dgm:spPr/>
      <dgm:t>
        <a:bodyPr/>
        <a:lstStyle/>
        <a:p>
          <a:endParaRPr lang="fr-FR"/>
        </a:p>
      </dgm:t>
    </dgm:pt>
    <dgm:pt modelId="{533B1DD7-0B91-40E1-AF79-2C18A3F3055C}" type="pres">
      <dgm:prSet presAssocID="{B231C9E0-5349-4687-97EA-2024C548C84C}" presName="hierChild4" presStyleCnt="0"/>
      <dgm:spPr/>
    </dgm:pt>
    <dgm:pt modelId="{4D9DC0A9-EE5E-42DD-9B0D-32C2D9834081}" type="pres">
      <dgm:prSet presAssocID="{B231C9E0-5349-4687-97EA-2024C548C84C}" presName="hierChild5" presStyleCnt="0"/>
      <dgm:spPr/>
    </dgm:pt>
    <dgm:pt modelId="{388975A5-E79D-4D71-914E-CEDEF9BF7BBE}" type="pres">
      <dgm:prSet presAssocID="{B13DA946-D38B-4798-8C34-67C818336DC9}" presName="hierChild3" presStyleCnt="0"/>
      <dgm:spPr/>
    </dgm:pt>
  </dgm:ptLst>
  <dgm:cxnLst>
    <dgm:cxn modelId="{FE6CF8D0-C48D-4B92-9166-D988F5F43866}" type="presOf" srcId="{C57118B6-B619-4C85-AE1C-62C955A11902}" destId="{FF7ACA55-D479-4E69-9DA8-7CD8733DB461}" srcOrd="0" destOrd="0" presId="urn:microsoft.com/office/officeart/2005/8/layout/orgChart1"/>
    <dgm:cxn modelId="{F22A0E2C-B99B-4C8C-A94E-0EA5190CA9D2}" srcId="{899DAB91-2FB4-40AD-B08B-AB0391A56A11}" destId="{B13DA946-D38B-4798-8C34-67C818336DC9}" srcOrd="0" destOrd="0" parTransId="{CBF4F363-4CED-4582-8186-681941EAB4D5}" sibTransId="{E48DE342-8390-403C-9663-E50D32303DC2}"/>
    <dgm:cxn modelId="{72C5F0EF-95DA-4E7C-98F5-EFF24CC2F338}" type="presOf" srcId="{B231C9E0-5349-4687-97EA-2024C548C84C}" destId="{9A16822C-2ECA-4AFC-9EA4-E8116877F346}" srcOrd="1" destOrd="0" presId="urn:microsoft.com/office/officeart/2005/8/layout/orgChart1"/>
    <dgm:cxn modelId="{FA0A1D97-6A67-4ACF-9D3C-02547FE5B26E}" srcId="{B13DA946-D38B-4798-8C34-67C818336DC9}" destId="{D5A6D1EA-961B-43FC-8D9C-F61A7E433C14}" srcOrd="0" destOrd="0" parTransId="{C57118B6-B619-4C85-AE1C-62C955A11902}" sibTransId="{B0FFB246-9963-411B-BE93-6EC6B731BDF9}"/>
    <dgm:cxn modelId="{CF402550-A7CF-4493-85CE-B65E2C7960F0}" type="presOf" srcId="{D5A6D1EA-961B-43FC-8D9C-F61A7E433C14}" destId="{DC49EAE5-6C55-48DC-A47E-F0F8AADFACD7}" srcOrd="0" destOrd="0" presId="urn:microsoft.com/office/officeart/2005/8/layout/orgChart1"/>
    <dgm:cxn modelId="{5FAC67AF-553D-406A-A536-725DA3D293B2}" type="presOf" srcId="{B231C9E0-5349-4687-97EA-2024C548C84C}" destId="{8D4C8E99-4052-41E8-9C75-BED60505CFBB}" srcOrd="0" destOrd="0" presId="urn:microsoft.com/office/officeart/2005/8/layout/orgChart1"/>
    <dgm:cxn modelId="{BC2578A3-2D71-41B7-9700-6C44125E2D53}" type="presOf" srcId="{D5A6D1EA-961B-43FC-8D9C-F61A7E433C14}" destId="{3F07ADD3-2082-4369-881B-D6D7E472905B}" srcOrd="1" destOrd="0" presId="urn:microsoft.com/office/officeart/2005/8/layout/orgChart1"/>
    <dgm:cxn modelId="{3DCC6E8A-407B-48EA-B76A-69CD0F6AAFC9}" type="presOf" srcId="{B14C107E-06B0-4526-A386-82352F1E469B}" destId="{DAA3DC51-8B62-47C9-BF38-A43EF0672E96}" srcOrd="0" destOrd="0" presId="urn:microsoft.com/office/officeart/2005/8/layout/orgChart1"/>
    <dgm:cxn modelId="{D418249C-E6FA-41AE-A4EB-8EE49FE3AB57}" type="presOf" srcId="{B13DA946-D38B-4798-8C34-67C818336DC9}" destId="{C8B73277-8CB2-43A3-93E4-6E884232BBF4}" srcOrd="1" destOrd="0" presId="urn:microsoft.com/office/officeart/2005/8/layout/orgChart1"/>
    <dgm:cxn modelId="{9DA45299-87DB-4FCB-9B1E-D50AED591167}" srcId="{B13DA946-D38B-4798-8C34-67C818336DC9}" destId="{B231C9E0-5349-4687-97EA-2024C548C84C}" srcOrd="1" destOrd="0" parTransId="{B14C107E-06B0-4526-A386-82352F1E469B}" sibTransId="{07435AC2-9317-4119-BE95-3AD2FBE412E9}"/>
    <dgm:cxn modelId="{559D6247-9702-43A3-9440-DD099957341E}" type="presOf" srcId="{B13DA946-D38B-4798-8C34-67C818336DC9}" destId="{B3AA7FB6-241F-469A-B76A-9C83494AAC0E}" srcOrd="0" destOrd="0" presId="urn:microsoft.com/office/officeart/2005/8/layout/orgChart1"/>
    <dgm:cxn modelId="{6D1C215B-42F0-4B6D-AF0B-0BEC96FB1989}" type="presOf" srcId="{899DAB91-2FB4-40AD-B08B-AB0391A56A11}" destId="{F5C8433F-4782-45A1-B5DB-EA12AACD3FA5}" srcOrd="0" destOrd="0" presId="urn:microsoft.com/office/officeart/2005/8/layout/orgChart1"/>
    <dgm:cxn modelId="{EA51C449-BB50-4C3B-A2BD-E1F8AE41DC67}" type="presParOf" srcId="{F5C8433F-4782-45A1-B5DB-EA12AACD3FA5}" destId="{447980B5-6CAF-44B2-8FC6-AB05E1F6FD87}" srcOrd="0" destOrd="0" presId="urn:microsoft.com/office/officeart/2005/8/layout/orgChart1"/>
    <dgm:cxn modelId="{6EEA161B-9FD9-4B68-849F-5BDD062B142F}" type="presParOf" srcId="{447980B5-6CAF-44B2-8FC6-AB05E1F6FD87}" destId="{7C1FB738-71C4-4DC1-B45F-737701E7ADB0}" srcOrd="0" destOrd="0" presId="urn:microsoft.com/office/officeart/2005/8/layout/orgChart1"/>
    <dgm:cxn modelId="{1B7F0EC1-09FE-4717-9C18-72E1F6183737}" type="presParOf" srcId="{7C1FB738-71C4-4DC1-B45F-737701E7ADB0}" destId="{B3AA7FB6-241F-469A-B76A-9C83494AAC0E}" srcOrd="0" destOrd="0" presId="urn:microsoft.com/office/officeart/2005/8/layout/orgChart1"/>
    <dgm:cxn modelId="{8DCFBAA0-259E-4A83-96B9-9D3B55937A9F}" type="presParOf" srcId="{7C1FB738-71C4-4DC1-B45F-737701E7ADB0}" destId="{C8B73277-8CB2-43A3-93E4-6E884232BBF4}" srcOrd="1" destOrd="0" presId="urn:microsoft.com/office/officeart/2005/8/layout/orgChart1"/>
    <dgm:cxn modelId="{2FA519B1-1C5B-4992-A5F1-4A95563A0233}" type="presParOf" srcId="{447980B5-6CAF-44B2-8FC6-AB05E1F6FD87}" destId="{0BECB8BB-9A3B-48CD-BCFE-9CF1E66B67BB}" srcOrd="1" destOrd="0" presId="urn:microsoft.com/office/officeart/2005/8/layout/orgChart1"/>
    <dgm:cxn modelId="{707EDF50-B2A1-486F-8A6B-58339A05E9ED}" type="presParOf" srcId="{0BECB8BB-9A3B-48CD-BCFE-9CF1E66B67BB}" destId="{FF7ACA55-D479-4E69-9DA8-7CD8733DB461}" srcOrd="0" destOrd="0" presId="urn:microsoft.com/office/officeart/2005/8/layout/orgChart1"/>
    <dgm:cxn modelId="{F20C5D9D-5B8C-4C27-8037-F0FD71ADBEBF}" type="presParOf" srcId="{0BECB8BB-9A3B-48CD-BCFE-9CF1E66B67BB}" destId="{AD7E8191-954D-4F1B-98F5-A07116C17327}" srcOrd="1" destOrd="0" presId="urn:microsoft.com/office/officeart/2005/8/layout/orgChart1"/>
    <dgm:cxn modelId="{958C07A1-0BE8-4DA8-BBAB-6AD29214987B}" type="presParOf" srcId="{AD7E8191-954D-4F1B-98F5-A07116C17327}" destId="{02A6DFED-682A-4893-9EE1-04897AFACE79}" srcOrd="0" destOrd="0" presId="urn:microsoft.com/office/officeart/2005/8/layout/orgChart1"/>
    <dgm:cxn modelId="{3CF2504E-81C9-4408-8BF6-7DC326448388}" type="presParOf" srcId="{02A6DFED-682A-4893-9EE1-04897AFACE79}" destId="{DC49EAE5-6C55-48DC-A47E-F0F8AADFACD7}" srcOrd="0" destOrd="0" presId="urn:microsoft.com/office/officeart/2005/8/layout/orgChart1"/>
    <dgm:cxn modelId="{2B276785-AD5F-4B03-B75B-B4491CBC4C11}" type="presParOf" srcId="{02A6DFED-682A-4893-9EE1-04897AFACE79}" destId="{3F07ADD3-2082-4369-881B-D6D7E472905B}" srcOrd="1" destOrd="0" presId="urn:microsoft.com/office/officeart/2005/8/layout/orgChart1"/>
    <dgm:cxn modelId="{5844D29A-F863-4C98-8BEC-7F72D15D6871}" type="presParOf" srcId="{AD7E8191-954D-4F1B-98F5-A07116C17327}" destId="{F20460E8-3C9F-4B7F-8303-D8296CFFA667}" srcOrd="1" destOrd="0" presId="urn:microsoft.com/office/officeart/2005/8/layout/orgChart1"/>
    <dgm:cxn modelId="{48F34501-F55C-4BFB-ADEC-968C53D8BF50}" type="presParOf" srcId="{AD7E8191-954D-4F1B-98F5-A07116C17327}" destId="{E28B0FDD-392F-4B59-8A0C-D68C32F78499}" srcOrd="2" destOrd="0" presId="urn:microsoft.com/office/officeart/2005/8/layout/orgChart1"/>
    <dgm:cxn modelId="{1AB3281D-9EC4-44FB-86F4-4F1B11A06A36}" type="presParOf" srcId="{0BECB8BB-9A3B-48CD-BCFE-9CF1E66B67BB}" destId="{DAA3DC51-8B62-47C9-BF38-A43EF0672E96}" srcOrd="2" destOrd="0" presId="urn:microsoft.com/office/officeart/2005/8/layout/orgChart1"/>
    <dgm:cxn modelId="{33CB8803-4DEB-4076-BD3A-2145D5DB1EAD}" type="presParOf" srcId="{0BECB8BB-9A3B-48CD-BCFE-9CF1E66B67BB}" destId="{75D70DAA-44B2-42D8-9E76-3E084495F968}" srcOrd="3" destOrd="0" presId="urn:microsoft.com/office/officeart/2005/8/layout/orgChart1"/>
    <dgm:cxn modelId="{0DD1A1EB-07B5-4F6D-909A-D6A314BB08A7}" type="presParOf" srcId="{75D70DAA-44B2-42D8-9E76-3E084495F968}" destId="{A5F3771A-89E3-497E-B992-6A7ACE6375F1}" srcOrd="0" destOrd="0" presId="urn:microsoft.com/office/officeart/2005/8/layout/orgChart1"/>
    <dgm:cxn modelId="{3AE67566-1852-4841-B369-F38B4F0DD5E0}" type="presParOf" srcId="{A5F3771A-89E3-497E-B992-6A7ACE6375F1}" destId="{8D4C8E99-4052-41E8-9C75-BED60505CFBB}" srcOrd="0" destOrd="0" presId="urn:microsoft.com/office/officeart/2005/8/layout/orgChart1"/>
    <dgm:cxn modelId="{87A1F2CA-3843-43EB-8705-B4C485EC5AC9}" type="presParOf" srcId="{A5F3771A-89E3-497E-B992-6A7ACE6375F1}" destId="{9A16822C-2ECA-4AFC-9EA4-E8116877F346}" srcOrd="1" destOrd="0" presId="urn:microsoft.com/office/officeart/2005/8/layout/orgChart1"/>
    <dgm:cxn modelId="{45EF198A-9060-4B7E-BC6C-2A3545B4B7AC}" type="presParOf" srcId="{75D70DAA-44B2-42D8-9E76-3E084495F968}" destId="{533B1DD7-0B91-40E1-AF79-2C18A3F3055C}" srcOrd="1" destOrd="0" presId="urn:microsoft.com/office/officeart/2005/8/layout/orgChart1"/>
    <dgm:cxn modelId="{B7349093-2316-4EEE-AECB-93B998720B06}" type="presParOf" srcId="{75D70DAA-44B2-42D8-9E76-3E084495F968}" destId="{4D9DC0A9-EE5E-42DD-9B0D-32C2D9834081}" srcOrd="2" destOrd="0" presId="urn:microsoft.com/office/officeart/2005/8/layout/orgChart1"/>
    <dgm:cxn modelId="{24C87A1D-EC35-4BB4-B7F9-6A3BE008EBCC}" type="presParOf" srcId="{447980B5-6CAF-44B2-8FC6-AB05E1F6FD87}" destId="{388975A5-E79D-4D71-914E-CEDEF9BF7BB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2BC3A5F-884C-4057-A867-2A74E12E8B4E}" type="doc">
      <dgm:prSet loTypeId="urn:microsoft.com/office/officeart/2005/8/layout/orgChart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fr-FR"/>
        </a:p>
      </dgm:t>
    </dgm:pt>
    <dgm:pt modelId="{BFE1C843-8BC3-4D73-A971-C7F3361104D8}">
      <dgm:prSet phldrT="[Texte]" custT="1"/>
      <dgm:spPr>
        <a:xfrm>
          <a:off x="1553808" y="1165"/>
          <a:ext cx="3328352" cy="2183770"/>
        </a:xfrm>
        <a:prstGeom prst="rect">
          <a:avLst/>
        </a:prstGeom>
        <a:solidFill>
          <a:srgbClr val="FBFBB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fr-FR" sz="2800" dirty="0" smtClean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Régulation Paramédicale</a:t>
          </a:r>
          <a:endParaRPr lang="fr-FR" sz="2800" dirty="0">
            <a:solidFill>
              <a:schemeClr val="tx1"/>
            </a:solidFill>
            <a:latin typeface="Arial" panose="020B0604020202020204"/>
            <a:ea typeface="+mn-ea"/>
            <a:cs typeface="+mn-cs"/>
          </a:endParaRPr>
        </a:p>
      </dgm:t>
    </dgm:pt>
    <dgm:pt modelId="{527DB591-B85C-4B56-A09B-9436D225605C}" type="parTrans" cxnId="{980B3864-256C-4AE0-A809-68316DC806FE}">
      <dgm:prSet/>
      <dgm:spPr/>
      <dgm:t>
        <a:bodyPr/>
        <a:lstStyle/>
        <a:p>
          <a:endParaRPr lang="fr-FR"/>
        </a:p>
      </dgm:t>
    </dgm:pt>
    <dgm:pt modelId="{2D422A6A-82FB-40B9-AE97-C27818D21CFB}" type="sibTrans" cxnId="{980B3864-256C-4AE0-A809-68316DC806FE}">
      <dgm:prSet/>
      <dgm:spPr/>
      <dgm:t>
        <a:bodyPr/>
        <a:lstStyle/>
        <a:p>
          <a:endParaRPr lang="fr-FR"/>
        </a:p>
      </dgm:t>
    </dgm:pt>
    <dgm:pt modelId="{5B74B36C-EFB4-42FD-AE14-236A1374AC31}">
      <dgm:prSet phldrT="[Texte]" custT="1"/>
      <dgm:spPr>
        <a:xfrm>
          <a:off x="1991325" y="3275483"/>
          <a:ext cx="2453317" cy="1811166"/>
        </a:xfrm>
        <a:prstGeom prst="rect">
          <a:avLst/>
        </a:prstGeom>
        <a:solidFill>
          <a:srgbClr val="FBFBB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fr-FR" sz="2700" dirty="0" smtClean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Gestion d’alerte téléphoniques (tous patient, tous comité)</a:t>
          </a:r>
          <a:endParaRPr lang="fr-FR" sz="2700" dirty="0">
            <a:solidFill>
              <a:schemeClr val="tx1"/>
            </a:solidFill>
            <a:latin typeface="Arial" panose="020B0604020202020204"/>
            <a:ea typeface="+mn-ea"/>
            <a:cs typeface="+mn-cs"/>
          </a:endParaRPr>
        </a:p>
      </dgm:t>
    </dgm:pt>
    <dgm:pt modelId="{7ADC1FE1-4FD3-4647-8A7D-FC1C9D8903C9}" type="parTrans" cxnId="{E3A52C8A-E8C9-46EC-8317-4ACC83DA6BE8}">
      <dgm:prSet/>
      <dgm:spPr>
        <a:xfrm>
          <a:off x="3172264" y="2184935"/>
          <a:ext cx="91440" cy="109054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90547"/>
              </a:lnTo>
            </a:path>
          </a:pathLst>
        </a:custGeom>
        <a:noFill/>
        <a:ln w="12700" cap="flat" cmpd="sng" algn="ctr">
          <a:solidFill>
            <a:srgbClr val="BBBF00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fr-FR"/>
        </a:p>
      </dgm:t>
    </dgm:pt>
    <dgm:pt modelId="{60080801-6374-431E-8735-D218FE158541}" type="sibTrans" cxnId="{E3A52C8A-E8C9-46EC-8317-4ACC83DA6BE8}">
      <dgm:prSet/>
      <dgm:spPr/>
      <dgm:t>
        <a:bodyPr/>
        <a:lstStyle/>
        <a:p>
          <a:endParaRPr lang="fr-FR"/>
        </a:p>
      </dgm:t>
    </dgm:pt>
    <dgm:pt modelId="{D595C982-5000-4610-A870-1C84A24A89B9}" type="pres">
      <dgm:prSet presAssocID="{42BC3A5F-884C-4057-A867-2A74E12E8B4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8925C869-ACA1-4DF4-BB08-336A52F8EECF}" type="pres">
      <dgm:prSet presAssocID="{BFE1C843-8BC3-4D73-A971-C7F3361104D8}" presName="hierRoot1" presStyleCnt="0">
        <dgm:presLayoutVars>
          <dgm:hierBranch val="init"/>
        </dgm:presLayoutVars>
      </dgm:prSet>
      <dgm:spPr/>
    </dgm:pt>
    <dgm:pt modelId="{F025EDEB-9AE5-4465-94AD-305219582AE6}" type="pres">
      <dgm:prSet presAssocID="{BFE1C843-8BC3-4D73-A971-C7F3361104D8}" presName="rootComposite1" presStyleCnt="0"/>
      <dgm:spPr/>
    </dgm:pt>
    <dgm:pt modelId="{D577AB57-ADA1-4D9F-9022-EDE4D3C2FB09}" type="pres">
      <dgm:prSet presAssocID="{BFE1C843-8BC3-4D73-A971-C7F3361104D8}" presName="rootText1" presStyleLbl="node0" presStyleIdx="0" presStyleCnt="1" custScaleX="64092" custScaleY="8410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B2AA45B-6206-475C-A7D3-F7CDBB48B5F9}" type="pres">
      <dgm:prSet presAssocID="{BFE1C843-8BC3-4D73-A971-C7F3361104D8}" presName="rootConnector1" presStyleLbl="node1" presStyleIdx="0" presStyleCnt="0"/>
      <dgm:spPr/>
      <dgm:t>
        <a:bodyPr/>
        <a:lstStyle/>
        <a:p>
          <a:endParaRPr lang="fr-FR"/>
        </a:p>
      </dgm:t>
    </dgm:pt>
    <dgm:pt modelId="{7DCC6E90-2CC1-4143-8826-C3CBBA5DD7B8}" type="pres">
      <dgm:prSet presAssocID="{BFE1C843-8BC3-4D73-A971-C7F3361104D8}" presName="hierChild2" presStyleCnt="0"/>
      <dgm:spPr/>
    </dgm:pt>
    <dgm:pt modelId="{3FD47F23-8ACB-4C48-A095-62BF2CF53079}" type="pres">
      <dgm:prSet presAssocID="{7ADC1FE1-4FD3-4647-8A7D-FC1C9D8903C9}" presName="Name37" presStyleLbl="parChTrans1D2" presStyleIdx="0" presStyleCnt="1"/>
      <dgm:spPr/>
      <dgm:t>
        <a:bodyPr/>
        <a:lstStyle/>
        <a:p>
          <a:endParaRPr lang="fr-FR"/>
        </a:p>
      </dgm:t>
    </dgm:pt>
    <dgm:pt modelId="{B1A5EDA4-6257-4891-8F5E-AC4746676E25}" type="pres">
      <dgm:prSet presAssocID="{5B74B36C-EFB4-42FD-AE14-236A1374AC31}" presName="hierRoot2" presStyleCnt="0">
        <dgm:presLayoutVars>
          <dgm:hierBranch val="init"/>
        </dgm:presLayoutVars>
      </dgm:prSet>
      <dgm:spPr/>
    </dgm:pt>
    <dgm:pt modelId="{EC28640B-EE1A-43D7-A11F-BDF20ED6BB26}" type="pres">
      <dgm:prSet presAssocID="{5B74B36C-EFB4-42FD-AE14-236A1374AC31}" presName="rootComposite" presStyleCnt="0"/>
      <dgm:spPr/>
    </dgm:pt>
    <dgm:pt modelId="{820BA886-4A63-42B4-BAB1-7BAAFA3F4713}" type="pres">
      <dgm:prSet presAssocID="{5B74B36C-EFB4-42FD-AE14-236A1374AC31}" presName="rootText" presStyleLbl="node2" presStyleIdx="0" presStyleCnt="1" custScaleX="47242" custScaleY="6975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B8B6576-697E-4949-A1C2-56B54EA89AB3}" type="pres">
      <dgm:prSet presAssocID="{5B74B36C-EFB4-42FD-AE14-236A1374AC31}" presName="rootConnector" presStyleLbl="node2" presStyleIdx="0" presStyleCnt="1"/>
      <dgm:spPr/>
      <dgm:t>
        <a:bodyPr/>
        <a:lstStyle/>
        <a:p>
          <a:endParaRPr lang="fr-FR"/>
        </a:p>
      </dgm:t>
    </dgm:pt>
    <dgm:pt modelId="{6B97C89F-1409-4688-A8F8-CA5308428D40}" type="pres">
      <dgm:prSet presAssocID="{5B74B36C-EFB4-42FD-AE14-236A1374AC31}" presName="hierChild4" presStyleCnt="0"/>
      <dgm:spPr/>
    </dgm:pt>
    <dgm:pt modelId="{232443C2-8601-4839-B206-929C61876742}" type="pres">
      <dgm:prSet presAssocID="{5B74B36C-EFB4-42FD-AE14-236A1374AC31}" presName="hierChild5" presStyleCnt="0"/>
      <dgm:spPr/>
    </dgm:pt>
    <dgm:pt modelId="{2B67A7EA-B53B-4C43-BC19-CDE41207EF12}" type="pres">
      <dgm:prSet presAssocID="{BFE1C843-8BC3-4D73-A971-C7F3361104D8}" presName="hierChild3" presStyleCnt="0"/>
      <dgm:spPr/>
    </dgm:pt>
  </dgm:ptLst>
  <dgm:cxnLst>
    <dgm:cxn modelId="{980B3864-256C-4AE0-A809-68316DC806FE}" srcId="{42BC3A5F-884C-4057-A867-2A74E12E8B4E}" destId="{BFE1C843-8BC3-4D73-A971-C7F3361104D8}" srcOrd="0" destOrd="0" parTransId="{527DB591-B85C-4B56-A09B-9436D225605C}" sibTransId="{2D422A6A-82FB-40B9-AE97-C27818D21CFB}"/>
    <dgm:cxn modelId="{158064BE-983B-46F9-8A68-6C78FA3A4746}" type="presOf" srcId="{42BC3A5F-884C-4057-A867-2A74E12E8B4E}" destId="{D595C982-5000-4610-A870-1C84A24A89B9}" srcOrd="0" destOrd="0" presId="urn:microsoft.com/office/officeart/2005/8/layout/orgChart1"/>
    <dgm:cxn modelId="{22ECF18B-EB16-471C-A6D6-FD25177BC23C}" type="presOf" srcId="{5B74B36C-EFB4-42FD-AE14-236A1374AC31}" destId="{AB8B6576-697E-4949-A1C2-56B54EA89AB3}" srcOrd="1" destOrd="0" presId="urn:microsoft.com/office/officeart/2005/8/layout/orgChart1"/>
    <dgm:cxn modelId="{46ED216B-9493-4A24-88FD-3A41559E42F4}" type="presOf" srcId="{5B74B36C-EFB4-42FD-AE14-236A1374AC31}" destId="{820BA886-4A63-42B4-BAB1-7BAAFA3F4713}" srcOrd="0" destOrd="0" presId="urn:microsoft.com/office/officeart/2005/8/layout/orgChart1"/>
    <dgm:cxn modelId="{75196382-5FE4-4714-93D4-7D1068E69822}" type="presOf" srcId="{7ADC1FE1-4FD3-4647-8A7D-FC1C9D8903C9}" destId="{3FD47F23-8ACB-4C48-A095-62BF2CF53079}" srcOrd="0" destOrd="0" presId="urn:microsoft.com/office/officeart/2005/8/layout/orgChart1"/>
    <dgm:cxn modelId="{358CE01E-AB9F-4CB9-BDD0-FB30584F634A}" type="presOf" srcId="{BFE1C843-8BC3-4D73-A971-C7F3361104D8}" destId="{EB2AA45B-6206-475C-A7D3-F7CDBB48B5F9}" srcOrd="1" destOrd="0" presId="urn:microsoft.com/office/officeart/2005/8/layout/orgChart1"/>
    <dgm:cxn modelId="{05AD8B59-87F6-4D4B-A401-142A6236361A}" type="presOf" srcId="{BFE1C843-8BC3-4D73-A971-C7F3361104D8}" destId="{D577AB57-ADA1-4D9F-9022-EDE4D3C2FB09}" srcOrd="0" destOrd="0" presId="urn:microsoft.com/office/officeart/2005/8/layout/orgChart1"/>
    <dgm:cxn modelId="{E3A52C8A-E8C9-46EC-8317-4ACC83DA6BE8}" srcId="{BFE1C843-8BC3-4D73-A971-C7F3361104D8}" destId="{5B74B36C-EFB4-42FD-AE14-236A1374AC31}" srcOrd="0" destOrd="0" parTransId="{7ADC1FE1-4FD3-4647-8A7D-FC1C9D8903C9}" sibTransId="{60080801-6374-431E-8735-D218FE158541}"/>
    <dgm:cxn modelId="{4BA5534D-8498-4447-BFCC-449D72F1A4ED}" type="presParOf" srcId="{D595C982-5000-4610-A870-1C84A24A89B9}" destId="{8925C869-ACA1-4DF4-BB08-336A52F8EECF}" srcOrd="0" destOrd="0" presId="urn:microsoft.com/office/officeart/2005/8/layout/orgChart1"/>
    <dgm:cxn modelId="{210C7301-8EAA-476A-801E-F267B9C613EE}" type="presParOf" srcId="{8925C869-ACA1-4DF4-BB08-336A52F8EECF}" destId="{F025EDEB-9AE5-4465-94AD-305219582AE6}" srcOrd="0" destOrd="0" presId="urn:microsoft.com/office/officeart/2005/8/layout/orgChart1"/>
    <dgm:cxn modelId="{D95349A1-92A0-4664-8554-A5AA4A454FE4}" type="presParOf" srcId="{F025EDEB-9AE5-4465-94AD-305219582AE6}" destId="{D577AB57-ADA1-4D9F-9022-EDE4D3C2FB09}" srcOrd="0" destOrd="0" presId="urn:microsoft.com/office/officeart/2005/8/layout/orgChart1"/>
    <dgm:cxn modelId="{9BDEDE03-E72D-4BDF-9E25-6DB23C0232E2}" type="presParOf" srcId="{F025EDEB-9AE5-4465-94AD-305219582AE6}" destId="{EB2AA45B-6206-475C-A7D3-F7CDBB48B5F9}" srcOrd="1" destOrd="0" presId="urn:microsoft.com/office/officeart/2005/8/layout/orgChart1"/>
    <dgm:cxn modelId="{CE9C007E-4EBC-47DA-899A-D2F350F0A67B}" type="presParOf" srcId="{8925C869-ACA1-4DF4-BB08-336A52F8EECF}" destId="{7DCC6E90-2CC1-4143-8826-C3CBBA5DD7B8}" srcOrd="1" destOrd="0" presId="urn:microsoft.com/office/officeart/2005/8/layout/orgChart1"/>
    <dgm:cxn modelId="{DED352B7-068B-41F1-BF10-33125D2BB568}" type="presParOf" srcId="{7DCC6E90-2CC1-4143-8826-C3CBBA5DD7B8}" destId="{3FD47F23-8ACB-4C48-A095-62BF2CF53079}" srcOrd="0" destOrd="0" presId="urn:microsoft.com/office/officeart/2005/8/layout/orgChart1"/>
    <dgm:cxn modelId="{D8A13EDE-8262-438B-A430-C1D2EA587461}" type="presParOf" srcId="{7DCC6E90-2CC1-4143-8826-C3CBBA5DD7B8}" destId="{B1A5EDA4-6257-4891-8F5E-AC4746676E25}" srcOrd="1" destOrd="0" presId="urn:microsoft.com/office/officeart/2005/8/layout/orgChart1"/>
    <dgm:cxn modelId="{FEC4C41D-E718-451B-B834-454A4D30223B}" type="presParOf" srcId="{B1A5EDA4-6257-4891-8F5E-AC4746676E25}" destId="{EC28640B-EE1A-43D7-A11F-BDF20ED6BB26}" srcOrd="0" destOrd="0" presId="urn:microsoft.com/office/officeart/2005/8/layout/orgChart1"/>
    <dgm:cxn modelId="{BD0F267D-5506-405F-B6C8-2DFB46C6CCED}" type="presParOf" srcId="{EC28640B-EE1A-43D7-A11F-BDF20ED6BB26}" destId="{820BA886-4A63-42B4-BAB1-7BAAFA3F4713}" srcOrd="0" destOrd="0" presId="urn:microsoft.com/office/officeart/2005/8/layout/orgChart1"/>
    <dgm:cxn modelId="{EDB5D3CA-E24C-4889-BD86-E18BE910D27D}" type="presParOf" srcId="{EC28640B-EE1A-43D7-A11F-BDF20ED6BB26}" destId="{AB8B6576-697E-4949-A1C2-56B54EA89AB3}" srcOrd="1" destOrd="0" presId="urn:microsoft.com/office/officeart/2005/8/layout/orgChart1"/>
    <dgm:cxn modelId="{9CFF7158-8CC0-414D-9906-0779ECCB6824}" type="presParOf" srcId="{B1A5EDA4-6257-4891-8F5E-AC4746676E25}" destId="{6B97C89F-1409-4688-A8F8-CA5308428D40}" srcOrd="1" destOrd="0" presId="urn:microsoft.com/office/officeart/2005/8/layout/orgChart1"/>
    <dgm:cxn modelId="{460F34D5-0604-44E6-AF52-8AE9EBDEB94D}" type="presParOf" srcId="{B1A5EDA4-6257-4891-8F5E-AC4746676E25}" destId="{232443C2-8601-4839-B206-929C61876742}" srcOrd="2" destOrd="0" presId="urn:microsoft.com/office/officeart/2005/8/layout/orgChart1"/>
    <dgm:cxn modelId="{52654628-B19E-4C24-B6F6-3366CDC03547}" type="presParOf" srcId="{8925C869-ACA1-4DF4-BB08-336A52F8EECF}" destId="{2B67A7EA-B53B-4C43-BC19-CDE41207EF1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A22AD88-C7F9-4F07-AF09-3DBCBB17118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2ACC97B3-2E24-4B59-BC55-14E37A5342B5}">
      <dgm:prSet phldrT="[Texte]"/>
      <dgm:spPr>
        <a:solidFill>
          <a:srgbClr val="FBFBB7"/>
        </a:solidFill>
        <a:ln>
          <a:prstDash val="solid"/>
        </a:ln>
      </dgm:spPr>
      <dgm:t>
        <a:bodyPr/>
        <a:lstStyle/>
        <a:p>
          <a:r>
            <a:rPr lang="fr-FR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Evaluation des vulnérabilités en hôpital de jour</a:t>
          </a:r>
          <a:endParaRPr lang="fr-FR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24F959-1581-4974-A3EC-DD9384EE60E6}" type="parTrans" cxnId="{C3D8A441-9918-4B5D-AF42-737C59A4B32D}">
      <dgm:prSet/>
      <dgm:spPr/>
      <dgm:t>
        <a:bodyPr/>
        <a:lstStyle/>
        <a:p>
          <a:endParaRPr lang="fr-FR"/>
        </a:p>
      </dgm:t>
    </dgm:pt>
    <dgm:pt modelId="{787543B0-8E5D-4E74-9460-9162D3913982}" type="sibTrans" cxnId="{C3D8A441-9918-4B5D-AF42-737C59A4B32D}">
      <dgm:prSet/>
      <dgm:spPr/>
      <dgm:t>
        <a:bodyPr/>
        <a:lstStyle/>
        <a:p>
          <a:endParaRPr lang="fr-FR"/>
        </a:p>
      </dgm:t>
    </dgm:pt>
    <dgm:pt modelId="{9B72A1F4-C733-4056-914F-1C1A11007C62}">
      <dgm:prSet phldrT="[Texte]"/>
      <dgm:spPr/>
      <dgm:t>
        <a:bodyPr/>
        <a:lstStyle/>
        <a:p>
          <a:endParaRPr lang="fr-FR" dirty="0"/>
        </a:p>
      </dgm:t>
    </dgm:pt>
    <dgm:pt modelId="{2736E368-CD55-4724-9993-15332EEC686C}" type="parTrans" cxnId="{229E8A5F-614C-4A4B-AEA1-50D97469D3E2}">
      <dgm:prSet/>
      <dgm:spPr/>
      <dgm:t>
        <a:bodyPr/>
        <a:lstStyle/>
        <a:p>
          <a:endParaRPr lang="fr-FR"/>
        </a:p>
      </dgm:t>
    </dgm:pt>
    <dgm:pt modelId="{1E7B28B0-05E2-4F63-8DA0-EBB340F8A54E}" type="sibTrans" cxnId="{229E8A5F-614C-4A4B-AEA1-50D97469D3E2}">
      <dgm:prSet/>
      <dgm:spPr/>
      <dgm:t>
        <a:bodyPr/>
        <a:lstStyle/>
        <a:p>
          <a:endParaRPr lang="fr-FR"/>
        </a:p>
      </dgm:t>
    </dgm:pt>
    <dgm:pt modelId="{A318DCC7-270D-467D-BB53-E3DD6E02DA03}">
      <dgm:prSet phldrT="[Texte]" custT="1"/>
      <dgm:spPr>
        <a:solidFill>
          <a:schemeClr val="accent2">
            <a:lumMod val="20000"/>
            <a:lumOff val="80000"/>
          </a:schemeClr>
        </a:solidFill>
        <a:ln>
          <a:prstDash val="solid"/>
        </a:ln>
      </dgm:spPr>
      <dgm:t>
        <a:bodyPr/>
        <a:lstStyle/>
        <a:p>
          <a:r>
            <a:rPr lang="fr-FR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Consultation médicale</a:t>
          </a:r>
          <a:endParaRPr lang="fr-FR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DE80EA7-79DC-48C2-94A0-E2F65C5208E7}" type="parTrans" cxnId="{F887C5CE-10FE-46BC-B9E7-48066ED334E3}">
      <dgm:prSet/>
      <dgm:spPr/>
      <dgm:t>
        <a:bodyPr/>
        <a:lstStyle/>
        <a:p>
          <a:endParaRPr lang="fr-FR"/>
        </a:p>
      </dgm:t>
    </dgm:pt>
    <dgm:pt modelId="{4E03B0C6-4617-4DF9-BE6B-832CEA46A1D9}" type="sibTrans" cxnId="{F887C5CE-10FE-46BC-B9E7-48066ED334E3}">
      <dgm:prSet/>
      <dgm:spPr/>
      <dgm:t>
        <a:bodyPr/>
        <a:lstStyle/>
        <a:p>
          <a:endParaRPr lang="fr-FR"/>
        </a:p>
      </dgm:t>
    </dgm:pt>
    <dgm:pt modelId="{7CBACA40-EFBC-46FE-841B-74E8230BE8A7}">
      <dgm:prSet phldrT="[Texte]"/>
      <dgm:spPr/>
      <dgm:t>
        <a:bodyPr/>
        <a:lstStyle/>
        <a:p>
          <a:endParaRPr lang="fr-FR" dirty="0"/>
        </a:p>
      </dgm:t>
    </dgm:pt>
    <dgm:pt modelId="{ACC01ABD-3FDB-4883-B3D6-5DA97C55589E}" type="sibTrans" cxnId="{5DE12E49-1744-4F33-BAE4-42A368C0F19F}">
      <dgm:prSet/>
      <dgm:spPr/>
      <dgm:t>
        <a:bodyPr/>
        <a:lstStyle/>
        <a:p>
          <a:endParaRPr lang="fr-FR"/>
        </a:p>
      </dgm:t>
    </dgm:pt>
    <dgm:pt modelId="{535B282A-850F-45F5-B8C4-58268BB46F75}" type="parTrans" cxnId="{5DE12E49-1744-4F33-BAE4-42A368C0F19F}">
      <dgm:prSet/>
      <dgm:spPr/>
      <dgm:t>
        <a:bodyPr/>
        <a:lstStyle/>
        <a:p>
          <a:endParaRPr lang="fr-FR"/>
        </a:p>
      </dgm:t>
    </dgm:pt>
    <dgm:pt modelId="{EE319EAE-44E5-4AA0-BD83-CF8EFCE11C04}">
      <dgm:prSet/>
      <dgm:spPr>
        <a:solidFill>
          <a:srgbClr val="C4E2F4"/>
        </a:solidFill>
        <a:ln>
          <a:prstDash val="solid"/>
        </a:ln>
      </dgm:spPr>
      <dgm:t>
        <a:bodyPr/>
        <a:lstStyle/>
        <a:p>
          <a:r>
            <a:rPr lang="fr-FR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Hospitalisation avec demande de mise en place de soins complexes à domicile (hors HAD)</a:t>
          </a:r>
          <a:endParaRPr lang="fr-FR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15057C-D116-408D-AAD2-6EB62B4DFB23}" type="sibTrans" cxnId="{35FAB4DD-E445-433C-A58E-72C3DD59B7EB}">
      <dgm:prSet/>
      <dgm:spPr/>
      <dgm:t>
        <a:bodyPr/>
        <a:lstStyle/>
        <a:p>
          <a:endParaRPr lang="fr-FR"/>
        </a:p>
      </dgm:t>
    </dgm:pt>
    <dgm:pt modelId="{FF8F11F2-4DE2-4EED-BA2F-BA8207D18D7C}" type="parTrans" cxnId="{35FAB4DD-E445-433C-A58E-72C3DD59B7EB}">
      <dgm:prSet/>
      <dgm:spPr/>
      <dgm:t>
        <a:bodyPr/>
        <a:lstStyle/>
        <a:p>
          <a:endParaRPr lang="fr-FR"/>
        </a:p>
      </dgm:t>
    </dgm:pt>
    <dgm:pt modelId="{2EAD16C0-476B-4394-A21D-987E5A8EF02C}" type="pres">
      <dgm:prSet presAssocID="{4A22AD88-C7F9-4F07-AF09-3DBCBB17118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5A09546-C506-456F-8F29-FF0220088981}" type="pres">
      <dgm:prSet presAssocID="{2ACC97B3-2E24-4B59-BC55-14E37A5342B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24DA7F-B406-4B22-9F1E-CA82FEBA48A4}" type="pres">
      <dgm:prSet presAssocID="{2ACC97B3-2E24-4B59-BC55-14E37A5342B5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6334473-621B-4505-8307-72A8E43FCCDD}" type="pres">
      <dgm:prSet presAssocID="{A318DCC7-270D-467D-BB53-E3DD6E02DA0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8595EA2-FB1A-474D-80A2-8B6695DF234D}" type="pres">
      <dgm:prSet presAssocID="{A318DCC7-270D-467D-BB53-E3DD6E02DA03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4C1B1C4-81D3-4BC4-B5C6-D23A4A8D69B9}" type="pres">
      <dgm:prSet presAssocID="{EE319EAE-44E5-4AA0-BD83-CF8EFCE11C04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887C5CE-10FE-46BC-B9E7-48066ED334E3}" srcId="{4A22AD88-C7F9-4F07-AF09-3DBCBB17118A}" destId="{A318DCC7-270D-467D-BB53-E3DD6E02DA03}" srcOrd="1" destOrd="0" parTransId="{8DE80EA7-79DC-48C2-94A0-E2F65C5208E7}" sibTransId="{4E03B0C6-4617-4DF9-BE6B-832CEA46A1D9}"/>
    <dgm:cxn modelId="{229E8A5F-614C-4A4B-AEA1-50D97469D3E2}" srcId="{2ACC97B3-2E24-4B59-BC55-14E37A5342B5}" destId="{9B72A1F4-C733-4056-914F-1C1A11007C62}" srcOrd="0" destOrd="0" parTransId="{2736E368-CD55-4724-9993-15332EEC686C}" sibTransId="{1E7B28B0-05E2-4F63-8DA0-EBB340F8A54E}"/>
    <dgm:cxn modelId="{35FAB4DD-E445-433C-A58E-72C3DD59B7EB}" srcId="{4A22AD88-C7F9-4F07-AF09-3DBCBB17118A}" destId="{EE319EAE-44E5-4AA0-BD83-CF8EFCE11C04}" srcOrd="2" destOrd="0" parTransId="{FF8F11F2-4DE2-4EED-BA2F-BA8207D18D7C}" sibTransId="{C015057C-D116-408D-AAD2-6EB62B4DFB23}"/>
    <dgm:cxn modelId="{5DE12E49-1744-4F33-BAE4-42A368C0F19F}" srcId="{A318DCC7-270D-467D-BB53-E3DD6E02DA03}" destId="{7CBACA40-EFBC-46FE-841B-74E8230BE8A7}" srcOrd="0" destOrd="0" parTransId="{535B282A-850F-45F5-B8C4-58268BB46F75}" sibTransId="{ACC01ABD-3FDB-4883-B3D6-5DA97C55589E}"/>
    <dgm:cxn modelId="{9B4B45E4-1AFE-4C9D-BA6D-CC24AA3C2C8E}" type="presOf" srcId="{9B72A1F4-C733-4056-914F-1C1A11007C62}" destId="{D924DA7F-B406-4B22-9F1E-CA82FEBA48A4}" srcOrd="0" destOrd="0" presId="urn:microsoft.com/office/officeart/2005/8/layout/vList2"/>
    <dgm:cxn modelId="{069A01B5-0B18-4C36-BA61-B371F0B85769}" type="presOf" srcId="{4A22AD88-C7F9-4F07-AF09-3DBCBB17118A}" destId="{2EAD16C0-476B-4394-A21D-987E5A8EF02C}" srcOrd="0" destOrd="0" presId="urn:microsoft.com/office/officeart/2005/8/layout/vList2"/>
    <dgm:cxn modelId="{93D4ED5D-9A82-46E9-9FF2-8E0A2CA74AEE}" type="presOf" srcId="{2ACC97B3-2E24-4B59-BC55-14E37A5342B5}" destId="{25A09546-C506-456F-8F29-FF0220088981}" srcOrd="0" destOrd="0" presId="urn:microsoft.com/office/officeart/2005/8/layout/vList2"/>
    <dgm:cxn modelId="{91CB4C5E-A728-4F72-AD47-96F620B14445}" type="presOf" srcId="{EE319EAE-44E5-4AA0-BD83-CF8EFCE11C04}" destId="{74C1B1C4-81D3-4BC4-B5C6-D23A4A8D69B9}" srcOrd="0" destOrd="0" presId="urn:microsoft.com/office/officeart/2005/8/layout/vList2"/>
    <dgm:cxn modelId="{D90D355F-F94E-4042-9CF0-117478CC41B4}" type="presOf" srcId="{7CBACA40-EFBC-46FE-841B-74E8230BE8A7}" destId="{C8595EA2-FB1A-474D-80A2-8B6695DF234D}" srcOrd="0" destOrd="0" presId="urn:microsoft.com/office/officeart/2005/8/layout/vList2"/>
    <dgm:cxn modelId="{C3D8A441-9918-4B5D-AF42-737C59A4B32D}" srcId="{4A22AD88-C7F9-4F07-AF09-3DBCBB17118A}" destId="{2ACC97B3-2E24-4B59-BC55-14E37A5342B5}" srcOrd="0" destOrd="0" parTransId="{9924F959-1581-4974-A3EC-DD9384EE60E6}" sibTransId="{787543B0-8E5D-4E74-9460-9162D3913982}"/>
    <dgm:cxn modelId="{06069CC3-E86F-4D09-BECE-4211FABA8BB3}" type="presOf" srcId="{A318DCC7-270D-467D-BB53-E3DD6E02DA03}" destId="{26334473-621B-4505-8307-72A8E43FCCDD}" srcOrd="0" destOrd="0" presId="urn:microsoft.com/office/officeart/2005/8/layout/vList2"/>
    <dgm:cxn modelId="{AC72E984-A2AF-4861-9A18-1D05C8DF1517}" type="presParOf" srcId="{2EAD16C0-476B-4394-A21D-987E5A8EF02C}" destId="{25A09546-C506-456F-8F29-FF0220088981}" srcOrd="0" destOrd="0" presId="urn:microsoft.com/office/officeart/2005/8/layout/vList2"/>
    <dgm:cxn modelId="{09955A61-6C29-4436-8CFD-C181A01A7F29}" type="presParOf" srcId="{2EAD16C0-476B-4394-A21D-987E5A8EF02C}" destId="{D924DA7F-B406-4B22-9F1E-CA82FEBA48A4}" srcOrd="1" destOrd="0" presId="urn:microsoft.com/office/officeart/2005/8/layout/vList2"/>
    <dgm:cxn modelId="{ECB42E9C-7222-441B-B529-3CA1331F9958}" type="presParOf" srcId="{2EAD16C0-476B-4394-A21D-987E5A8EF02C}" destId="{26334473-621B-4505-8307-72A8E43FCCDD}" srcOrd="2" destOrd="0" presId="urn:microsoft.com/office/officeart/2005/8/layout/vList2"/>
    <dgm:cxn modelId="{36BEF560-4187-4AB7-AD24-90A3F3F0841C}" type="presParOf" srcId="{2EAD16C0-476B-4394-A21D-987E5A8EF02C}" destId="{C8595EA2-FB1A-474D-80A2-8B6695DF234D}" srcOrd="3" destOrd="0" presId="urn:microsoft.com/office/officeart/2005/8/layout/vList2"/>
    <dgm:cxn modelId="{8F1B4525-9091-4011-B38B-72F3C66FE40A}" type="presParOf" srcId="{2EAD16C0-476B-4394-A21D-987E5A8EF02C}" destId="{74C1B1C4-81D3-4BC4-B5C6-D23A4A8D69B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53D5AE5-6798-4567-8C39-F32D3E9EB0E3}" type="doc">
      <dgm:prSet loTypeId="urn:microsoft.com/office/officeart/2005/8/layout/cycle6" loCatId="cycle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fr-FR"/>
        </a:p>
      </dgm:t>
    </dgm:pt>
    <dgm:pt modelId="{B396F412-7DC3-422A-AA99-258BAAAD9E33}">
      <dgm:prSet/>
      <dgm:spPr>
        <a:solidFill>
          <a:srgbClr val="FBFBB7">
            <a:alpha val="90000"/>
          </a:srgbClr>
        </a:solidFill>
        <a:ln>
          <a:prstDash val="solid"/>
        </a:ln>
      </dgm:spPr>
      <dgm:t>
        <a:bodyPr/>
        <a:lstStyle/>
        <a:p>
          <a:r>
            <a:rPr lang="fr-FR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Traitement médicamenteux oral, sous-cutané, intraveineux</a:t>
          </a:r>
          <a:endParaRPr lang="fr-FR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5D584A-DAFE-435D-AB40-A85FB9268C4E}" type="parTrans" cxnId="{42A97661-6D4E-4A1D-9FC3-1317113FD0A8}">
      <dgm:prSet/>
      <dgm:spPr/>
      <dgm:t>
        <a:bodyPr/>
        <a:lstStyle/>
        <a:p>
          <a:endParaRPr lang="fr-FR"/>
        </a:p>
      </dgm:t>
    </dgm:pt>
    <dgm:pt modelId="{17E1609C-34A8-4968-9CD9-A4E89785B83A}" type="sibTrans" cxnId="{42A97661-6D4E-4A1D-9FC3-1317113FD0A8}">
      <dgm:prSet/>
      <dgm:spPr/>
      <dgm:t>
        <a:bodyPr/>
        <a:lstStyle/>
        <a:p>
          <a:endParaRPr lang="fr-FR"/>
        </a:p>
      </dgm:t>
    </dgm:pt>
    <dgm:pt modelId="{85527068-054B-4795-B872-429A5DCA1F86}">
      <dgm:prSet/>
      <dgm:spPr>
        <a:solidFill>
          <a:srgbClr val="C4E2F4">
            <a:alpha val="50000"/>
          </a:srgbClr>
        </a:solidFill>
        <a:ln>
          <a:prstDash val="solid"/>
        </a:ln>
      </dgm:spPr>
      <dgm:t>
        <a:bodyPr/>
        <a:lstStyle/>
        <a:p>
          <a:r>
            <a:rPr lang="fr-FR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Etat de santé à priori pas amené à se dégrader dans les 3 mois à venir</a:t>
          </a:r>
          <a:endParaRPr lang="fr-FR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0B145AE-7BE6-4E99-8CDC-76E5A77B33BD}" type="parTrans" cxnId="{EE3C2B3A-1631-4E94-971B-A3A6558BAB4A}">
      <dgm:prSet/>
      <dgm:spPr/>
      <dgm:t>
        <a:bodyPr/>
        <a:lstStyle/>
        <a:p>
          <a:endParaRPr lang="fr-FR"/>
        </a:p>
      </dgm:t>
    </dgm:pt>
    <dgm:pt modelId="{E268D93D-4304-4064-A839-561F069A0C9B}" type="sibTrans" cxnId="{EE3C2B3A-1631-4E94-971B-A3A6558BAB4A}">
      <dgm:prSet/>
      <dgm:spPr/>
      <dgm:t>
        <a:bodyPr/>
        <a:lstStyle/>
        <a:p>
          <a:endParaRPr lang="fr-FR"/>
        </a:p>
      </dgm:t>
    </dgm:pt>
    <dgm:pt modelId="{E01BE2F6-4D20-4E54-A860-2818B1DACB9E}">
      <dgm:prSet/>
      <dgm:spPr>
        <a:solidFill>
          <a:schemeClr val="accent2">
            <a:lumMod val="20000"/>
            <a:lumOff val="80000"/>
            <a:alpha val="80000"/>
          </a:schemeClr>
        </a:solidFill>
        <a:ln>
          <a:prstDash val="solid"/>
        </a:ln>
      </dgm:spPr>
      <dgm:t>
        <a:bodyPr/>
        <a:lstStyle/>
        <a:p>
          <a:r>
            <a:rPr lang="fr-FR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Maîtrise de la langue française</a:t>
          </a:r>
          <a:endParaRPr lang="fr-FR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2DA6E97-D671-41D5-BFE1-45888892ED03}" type="parTrans" cxnId="{8AC2C5A9-8B75-44C8-967F-471F860768B6}">
      <dgm:prSet/>
      <dgm:spPr/>
      <dgm:t>
        <a:bodyPr/>
        <a:lstStyle/>
        <a:p>
          <a:endParaRPr lang="fr-FR"/>
        </a:p>
      </dgm:t>
    </dgm:pt>
    <dgm:pt modelId="{F765F752-4857-44E3-A167-6DA873AD9563}" type="sibTrans" cxnId="{8AC2C5A9-8B75-44C8-967F-471F860768B6}">
      <dgm:prSet/>
      <dgm:spPr/>
      <dgm:t>
        <a:bodyPr/>
        <a:lstStyle/>
        <a:p>
          <a:endParaRPr lang="fr-FR"/>
        </a:p>
      </dgm:t>
    </dgm:pt>
    <dgm:pt modelId="{F59AF0DF-3F02-4F41-87FB-40E642CCE9AC}">
      <dgm:prSet/>
      <dgm:spPr>
        <a:solidFill>
          <a:schemeClr val="accent6">
            <a:lumMod val="20000"/>
            <a:lumOff val="80000"/>
            <a:alpha val="70000"/>
          </a:schemeClr>
        </a:solidFill>
        <a:ln>
          <a:prstDash val="solid"/>
        </a:ln>
      </dgm:spPr>
      <dgm:t>
        <a:bodyPr/>
        <a:lstStyle/>
        <a:p>
          <a:r>
            <a:rPr lang="fr-FR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Accord pour le télé suivi</a:t>
          </a:r>
          <a:endParaRPr lang="fr-FR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660593-384B-47D2-98C9-855102E7252F}" type="parTrans" cxnId="{77F14ADE-28B1-4DB1-8CFB-DA4A951ADF19}">
      <dgm:prSet/>
      <dgm:spPr/>
      <dgm:t>
        <a:bodyPr/>
        <a:lstStyle/>
        <a:p>
          <a:endParaRPr lang="fr-FR"/>
        </a:p>
      </dgm:t>
    </dgm:pt>
    <dgm:pt modelId="{377B0DA0-7D91-40ED-ABBC-D214E5764DA6}" type="sibTrans" cxnId="{77F14ADE-28B1-4DB1-8CFB-DA4A951ADF19}">
      <dgm:prSet/>
      <dgm:spPr/>
      <dgm:t>
        <a:bodyPr/>
        <a:lstStyle/>
        <a:p>
          <a:endParaRPr lang="fr-FR"/>
        </a:p>
      </dgm:t>
    </dgm:pt>
    <dgm:pt modelId="{26C9998A-9F91-4C37-BDD1-EA073B370EA7}">
      <dgm:prSet/>
      <dgm:spPr>
        <a:solidFill>
          <a:srgbClr val="FACAF7">
            <a:alpha val="60000"/>
          </a:srgbClr>
        </a:solidFill>
        <a:ln>
          <a:prstDash val="solid"/>
        </a:ln>
      </dgm:spPr>
      <dgm:t>
        <a:bodyPr/>
        <a:lstStyle/>
        <a:p>
          <a:r>
            <a:rPr lang="fr-FR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Accès à un smartphone et/ou ordinateur avec accès internet</a:t>
          </a:r>
          <a:endParaRPr lang="fr-FR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1AE0F2-94B6-4379-9A98-F588B703BC52}" type="parTrans" cxnId="{00694F58-46F0-4AA1-A708-87FF5277D307}">
      <dgm:prSet/>
      <dgm:spPr/>
      <dgm:t>
        <a:bodyPr/>
        <a:lstStyle/>
        <a:p>
          <a:endParaRPr lang="fr-FR"/>
        </a:p>
      </dgm:t>
    </dgm:pt>
    <dgm:pt modelId="{64AFFCF8-83F0-4499-A2B1-16903561144D}" type="sibTrans" cxnId="{00694F58-46F0-4AA1-A708-87FF5277D307}">
      <dgm:prSet/>
      <dgm:spPr/>
      <dgm:t>
        <a:bodyPr/>
        <a:lstStyle/>
        <a:p>
          <a:endParaRPr lang="fr-FR"/>
        </a:p>
      </dgm:t>
    </dgm:pt>
    <dgm:pt modelId="{3E9FBBB2-7263-4C26-A41C-292EFCD15628}" type="pres">
      <dgm:prSet presAssocID="{253D5AE5-6798-4567-8C39-F32D3E9EB0E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D869724-E33F-4234-B0D7-FD2EF3CB09CF}" type="pres">
      <dgm:prSet presAssocID="{B396F412-7DC3-422A-AA99-258BAAAD9E33}" presName="node" presStyleLbl="node1" presStyleIdx="0" presStyleCnt="5" custScaleX="124493" custScaleY="13069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3EC8BB-115F-4AB5-BFA7-9C31FDC63032}" type="pres">
      <dgm:prSet presAssocID="{B396F412-7DC3-422A-AA99-258BAAAD9E33}" presName="spNode" presStyleCnt="0"/>
      <dgm:spPr/>
    </dgm:pt>
    <dgm:pt modelId="{85AE64EA-9433-4E2A-8242-2437EAA72D82}" type="pres">
      <dgm:prSet presAssocID="{17E1609C-34A8-4968-9CD9-A4E89785B83A}" presName="sibTrans" presStyleLbl="sibTrans1D1" presStyleIdx="0" presStyleCnt="5"/>
      <dgm:spPr/>
      <dgm:t>
        <a:bodyPr/>
        <a:lstStyle/>
        <a:p>
          <a:endParaRPr lang="fr-FR"/>
        </a:p>
      </dgm:t>
    </dgm:pt>
    <dgm:pt modelId="{8801BC7C-C277-41BA-A424-03FDE86B1C0D}" type="pres">
      <dgm:prSet presAssocID="{E01BE2F6-4D20-4E54-A860-2818B1DACB9E}" presName="node" presStyleLbl="node1" presStyleIdx="1" presStyleCnt="5" custScaleX="109006" custScaleY="14487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0A8210E-9285-4D0D-9FCE-BC9C049203FB}" type="pres">
      <dgm:prSet presAssocID="{E01BE2F6-4D20-4E54-A860-2818B1DACB9E}" presName="spNode" presStyleCnt="0"/>
      <dgm:spPr/>
    </dgm:pt>
    <dgm:pt modelId="{16AFC7AE-5550-4150-9ABD-8032F4688A43}" type="pres">
      <dgm:prSet presAssocID="{F765F752-4857-44E3-A167-6DA873AD9563}" presName="sibTrans" presStyleLbl="sibTrans1D1" presStyleIdx="1" presStyleCnt="5"/>
      <dgm:spPr/>
      <dgm:t>
        <a:bodyPr/>
        <a:lstStyle/>
        <a:p>
          <a:endParaRPr lang="fr-FR"/>
        </a:p>
      </dgm:t>
    </dgm:pt>
    <dgm:pt modelId="{A7F0024E-736C-40DA-A67B-816C3F102BD5}" type="pres">
      <dgm:prSet presAssocID="{F59AF0DF-3F02-4F41-87FB-40E642CCE9AC}" presName="node" presStyleLbl="node1" presStyleIdx="2" presStyleCnt="5" custScaleX="118450" custScaleY="14047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19884D9-068D-4E08-9AE0-B7436CBD0A4E}" type="pres">
      <dgm:prSet presAssocID="{F59AF0DF-3F02-4F41-87FB-40E642CCE9AC}" presName="spNode" presStyleCnt="0"/>
      <dgm:spPr/>
    </dgm:pt>
    <dgm:pt modelId="{B2AF05B8-4CF3-4DA0-963B-1D1D3BA17351}" type="pres">
      <dgm:prSet presAssocID="{377B0DA0-7D91-40ED-ABBC-D214E5764DA6}" presName="sibTrans" presStyleLbl="sibTrans1D1" presStyleIdx="2" presStyleCnt="5"/>
      <dgm:spPr/>
      <dgm:t>
        <a:bodyPr/>
        <a:lstStyle/>
        <a:p>
          <a:endParaRPr lang="fr-FR"/>
        </a:p>
      </dgm:t>
    </dgm:pt>
    <dgm:pt modelId="{BD6ED475-F10A-4FEB-9D78-271E20973441}" type="pres">
      <dgm:prSet presAssocID="{26C9998A-9F91-4C37-BDD1-EA073B370EA7}" presName="node" presStyleLbl="node1" presStyleIdx="3" presStyleCnt="5" custScaleX="119986" custScaleY="13746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CFDD6BC-D8B6-448C-B34D-8FBD7B2C7E1C}" type="pres">
      <dgm:prSet presAssocID="{26C9998A-9F91-4C37-BDD1-EA073B370EA7}" presName="spNode" presStyleCnt="0"/>
      <dgm:spPr/>
    </dgm:pt>
    <dgm:pt modelId="{9E458164-8D18-4D8E-8CDC-210E84EDFD38}" type="pres">
      <dgm:prSet presAssocID="{64AFFCF8-83F0-4499-A2B1-16903561144D}" presName="sibTrans" presStyleLbl="sibTrans1D1" presStyleIdx="3" presStyleCnt="5"/>
      <dgm:spPr/>
      <dgm:t>
        <a:bodyPr/>
        <a:lstStyle/>
        <a:p>
          <a:endParaRPr lang="fr-FR"/>
        </a:p>
      </dgm:t>
    </dgm:pt>
    <dgm:pt modelId="{6DBDAC15-64CF-457F-B775-58B2C04002F1}" type="pres">
      <dgm:prSet presAssocID="{85527068-054B-4795-B872-429A5DCA1F86}" presName="node" presStyleLbl="node1" presStyleIdx="4" presStyleCnt="5" custScaleX="117357" custScaleY="14505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79BAC37-3811-4FC3-88A3-3C2CD8AF928E}" type="pres">
      <dgm:prSet presAssocID="{85527068-054B-4795-B872-429A5DCA1F86}" presName="spNode" presStyleCnt="0"/>
      <dgm:spPr/>
    </dgm:pt>
    <dgm:pt modelId="{2377388B-AC59-430C-9C8F-D69BD7626CF3}" type="pres">
      <dgm:prSet presAssocID="{E268D93D-4304-4064-A839-561F069A0C9B}" presName="sibTrans" presStyleLbl="sibTrans1D1" presStyleIdx="4" presStyleCnt="5"/>
      <dgm:spPr/>
      <dgm:t>
        <a:bodyPr/>
        <a:lstStyle/>
        <a:p>
          <a:endParaRPr lang="fr-FR"/>
        </a:p>
      </dgm:t>
    </dgm:pt>
  </dgm:ptLst>
  <dgm:cxnLst>
    <dgm:cxn modelId="{EB1EF02F-B691-4BF5-B469-9CA4B6C81F5E}" type="presOf" srcId="{64AFFCF8-83F0-4499-A2B1-16903561144D}" destId="{9E458164-8D18-4D8E-8CDC-210E84EDFD38}" srcOrd="0" destOrd="0" presId="urn:microsoft.com/office/officeart/2005/8/layout/cycle6"/>
    <dgm:cxn modelId="{77F14ADE-28B1-4DB1-8CFB-DA4A951ADF19}" srcId="{253D5AE5-6798-4567-8C39-F32D3E9EB0E3}" destId="{F59AF0DF-3F02-4F41-87FB-40E642CCE9AC}" srcOrd="2" destOrd="0" parTransId="{A4660593-384B-47D2-98C9-855102E7252F}" sibTransId="{377B0DA0-7D91-40ED-ABBC-D214E5764DA6}"/>
    <dgm:cxn modelId="{CAB8704A-96C8-46DA-A9A9-079BB2C2CF1C}" type="presOf" srcId="{F59AF0DF-3F02-4F41-87FB-40E642CCE9AC}" destId="{A7F0024E-736C-40DA-A67B-816C3F102BD5}" srcOrd="0" destOrd="0" presId="urn:microsoft.com/office/officeart/2005/8/layout/cycle6"/>
    <dgm:cxn modelId="{A3F1FBC9-01FA-4C55-87C0-D1F96960F7F0}" type="presOf" srcId="{B396F412-7DC3-422A-AA99-258BAAAD9E33}" destId="{FD869724-E33F-4234-B0D7-FD2EF3CB09CF}" srcOrd="0" destOrd="0" presId="urn:microsoft.com/office/officeart/2005/8/layout/cycle6"/>
    <dgm:cxn modelId="{8AC2C5A9-8B75-44C8-967F-471F860768B6}" srcId="{253D5AE5-6798-4567-8C39-F32D3E9EB0E3}" destId="{E01BE2F6-4D20-4E54-A860-2818B1DACB9E}" srcOrd="1" destOrd="0" parTransId="{32DA6E97-D671-41D5-BFE1-45888892ED03}" sibTransId="{F765F752-4857-44E3-A167-6DA873AD9563}"/>
    <dgm:cxn modelId="{00694F58-46F0-4AA1-A708-87FF5277D307}" srcId="{253D5AE5-6798-4567-8C39-F32D3E9EB0E3}" destId="{26C9998A-9F91-4C37-BDD1-EA073B370EA7}" srcOrd="3" destOrd="0" parTransId="{CB1AE0F2-94B6-4379-9A98-F588B703BC52}" sibTransId="{64AFFCF8-83F0-4499-A2B1-16903561144D}"/>
    <dgm:cxn modelId="{42A97661-6D4E-4A1D-9FC3-1317113FD0A8}" srcId="{253D5AE5-6798-4567-8C39-F32D3E9EB0E3}" destId="{B396F412-7DC3-422A-AA99-258BAAAD9E33}" srcOrd="0" destOrd="0" parTransId="{0D5D584A-DAFE-435D-AB40-A85FB9268C4E}" sibTransId="{17E1609C-34A8-4968-9CD9-A4E89785B83A}"/>
    <dgm:cxn modelId="{972BAF3F-42E3-4A01-BA1A-621364E07E2F}" type="presOf" srcId="{377B0DA0-7D91-40ED-ABBC-D214E5764DA6}" destId="{B2AF05B8-4CF3-4DA0-963B-1D1D3BA17351}" srcOrd="0" destOrd="0" presId="urn:microsoft.com/office/officeart/2005/8/layout/cycle6"/>
    <dgm:cxn modelId="{F41C7BA1-7B12-401C-B02A-55DB4C47EFBE}" type="presOf" srcId="{E268D93D-4304-4064-A839-561F069A0C9B}" destId="{2377388B-AC59-430C-9C8F-D69BD7626CF3}" srcOrd="0" destOrd="0" presId="urn:microsoft.com/office/officeart/2005/8/layout/cycle6"/>
    <dgm:cxn modelId="{DBA15F3F-CDA7-4B3A-A262-FDCB4B5DB1FA}" type="presOf" srcId="{17E1609C-34A8-4968-9CD9-A4E89785B83A}" destId="{85AE64EA-9433-4E2A-8242-2437EAA72D82}" srcOrd="0" destOrd="0" presId="urn:microsoft.com/office/officeart/2005/8/layout/cycle6"/>
    <dgm:cxn modelId="{CFF9B9B9-5D12-4282-848A-A20E8642B7C0}" type="presOf" srcId="{E01BE2F6-4D20-4E54-A860-2818B1DACB9E}" destId="{8801BC7C-C277-41BA-A424-03FDE86B1C0D}" srcOrd="0" destOrd="0" presId="urn:microsoft.com/office/officeart/2005/8/layout/cycle6"/>
    <dgm:cxn modelId="{1EBCC6D0-3934-4534-AEB3-82B95FBF5869}" type="presOf" srcId="{253D5AE5-6798-4567-8C39-F32D3E9EB0E3}" destId="{3E9FBBB2-7263-4C26-A41C-292EFCD15628}" srcOrd="0" destOrd="0" presId="urn:microsoft.com/office/officeart/2005/8/layout/cycle6"/>
    <dgm:cxn modelId="{EE3C2B3A-1631-4E94-971B-A3A6558BAB4A}" srcId="{253D5AE5-6798-4567-8C39-F32D3E9EB0E3}" destId="{85527068-054B-4795-B872-429A5DCA1F86}" srcOrd="4" destOrd="0" parTransId="{60B145AE-7BE6-4E99-8CDC-76E5A77B33BD}" sibTransId="{E268D93D-4304-4064-A839-561F069A0C9B}"/>
    <dgm:cxn modelId="{DD0FF578-FC9D-45DA-A4B1-8E28947D679F}" type="presOf" srcId="{85527068-054B-4795-B872-429A5DCA1F86}" destId="{6DBDAC15-64CF-457F-B775-58B2C04002F1}" srcOrd="0" destOrd="0" presId="urn:microsoft.com/office/officeart/2005/8/layout/cycle6"/>
    <dgm:cxn modelId="{7388DBC6-BB09-482F-A746-551859EDE91F}" type="presOf" srcId="{F765F752-4857-44E3-A167-6DA873AD9563}" destId="{16AFC7AE-5550-4150-9ABD-8032F4688A43}" srcOrd="0" destOrd="0" presId="urn:microsoft.com/office/officeart/2005/8/layout/cycle6"/>
    <dgm:cxn modelId="{6C612517-E786-4856-93A7-3FCCB6DB9891}" type="presOf" srcId="{26C9998A-9F91-4C37-BDD1-EA073B370EA7}" destId="{BD6ED475-F10A-4FEB-9D78-271E20973441}" srcOrd="0" destOrd="0" presId="urn:microsoft.com/office/officeart/2005/8/layout/cycle6"/>
    <dgm:cxn modelId="{187FCCD3-CE2D-42F0-9051-307A3344C9B0}" type="presParOf" srcId="{3E9FBBB2-7263-4C26-A41C-292EFCD15628}" destId="{FD869724-E33F-4234-B0D7-FD2EF3CB09CF}" srcOrd="0" destOrd="0" presId="urn:microsoft.com/office/officeart/2005/8/layout/cycle6"/>
    <dgm:cxn modelId="{B5B26699-0B7E-41FC-A346-FA24E13EDF7D}" type="presParOf" srcId="{3E9FBBB2-7263-4C26-A41C-292EFCD15628}" destId="{F13EC8BB-115F-4AB5-BFA7-9C31FDC63032}" srcOrd="1" destOrd="0" presId="urn:microsoft.com/office/officeart/2005/8/layout/cycle6"/>
    <dgm:cxn modelId="{2D3DBD99-1BA7-4670-A930-58E21F682722}" type="presParOf" srcId="{3E9FBBB2-7263-4C26-A41C-292EFCD15628}" destId="{85AE64EA-9433-4E2A-8242-2437EAA72D82}" srcOrd="2" destOrd="0" presId="urn:microsoft.com/office/officeart/2005/8/layout/cycle6"/>
    <dgm:cxn modelId="{A57B5C3E-A686-4ED9-A077-421F8D4A57CA}" type="presParOf" srcId="{3E9FBBB2-7263-4C26-A41C-292EFCD15628}" destId="{8801BC7C-C277-41BA-A424-03FDE86B1C0D}" srcOrd="3" destOrd="0" presId="urn:microsoft.com/office/officeart/2005/8/layout/cycle6"/>
    <dgm:cxn modelId="{A34A43F1-B4D9-45A7-91D1-C117B1CDAAF3}" type="presParOf" srcId="{3E9FBBB2-7263-4C26-A41C-292EFCD15628}" destId="{A0A8210E-9285-4D0D-9FCE-BC9C049203FB}" srcOrd="4" destOrd="0" presId="urn:microsoft.com/office/officeart/2005/8/layout/cycle6"/>
    <dgm:cxn modelId="{32EC7E57-48F6-4101-B78C-81D5AE4CCB79}" type="presParOf" srcId="{3E9FBBB2-7263-4C26-A41C-292EFCD15628}" destId="{16AFC7AE-5550-4150-9ABD-8032F4688A43}" srcOrd="5" destOrd="0" presId="urn:microsoft.com/office/officeart/2005/8/layout/cycle6"/>
    <dgm:cxn modelId="{0E1123FE-F1DF-4B0C-9B8E-D5CFA596ED93}" type="presParOf" srcId="{3E9FBBB2-7263-4C26-A41C-292EFCD15628}" destId="{A7F0024E-736C-40DA-A67B-816C3F102BD5}" srcOrd="6" destOrd="0" presId="urn:microsoft.com/office/officeart/2005/8/layout/cycle6"/>
    <dgm:cxn modelId="{4BA19F00-77F8-4365-88C8-C5F753413A15}" type="presParOf" srcId="{3E9FBBB2-7263-4C26-A41C-292EFCD15628}" destId="{119884D9-068D-4E08-9AE0-B7436CBD0A4E}" srcOrd="7" destOrd="0" presId="urn:microsoft.com/office/officeart/2005/8/layout/cycle6"/>
    <dgm:cxn modelId="{08B2452E-DC52-478E-A312-6E9481249873}" type="presParOf" srcId="{3E9FBBB2-7263-4C26-A41C-292EFCD15628}" destId="{B2AF05B8-4CF3-4DA0-963B-1D1D3BA17351}" srcOrd="8" destOrd="0" presId="urn:microsoft.com/office/officeart/2005/8/layout/cycle6"/>
    <dgm:cxn modelId="{C3243F6D-6DE4-40D3-9B4A-F054BDF30BA8}" type="presParOf" srcId="{3E9FBBB2-7263-4C26-A41C-292EFCD15628}" destId="{BD6ED475-F10A-4FEB-9D78-271E20973441}" srcOrd="9" destOrd="0" presId="urn:microsoft.com/office/officeart/2005/8/layout/cycle6"/>
    <dgm:cxn modelId="{9FDB64CC-AFAF-4705-94AA-F8401DFE5E70}" type="presParOf" srcId="{3E9FBBB2-7263-4C26-A41C-292EFCD15628}" destId="{ACFDD6BC-D8B6-448C-B34D-8FBD7B2C7E1C}" srcOrd="10" destOrd="0" presId="urn:microsoft.com/office/officeart/2005/8/layout/cycle6"/>
    <dgm:cxn modelId="{F85A7E23-34F7-46E8-B8C2-9BC4B045CBED}" type="presParOf" srcId="{3E9FBBB2-7263-4C26-A41C-292EFCD15628}" destId="{9E458164-8D18-4D8E-8CDC-210E84EDFD38}" srcOrd="11" destOrd="0" presId="urn:microsoft.com/office/officeart/2005/8/layout/cycle6"/>
    <dgm:cxn modelId="{0E8BBE4A-7670-4660-A4BE-563007BB314C}" type="presParOf" srcId="{3E9FBBB2-7263-4C26-A41C-292EFCD15628}" destId="{6DBDAC15-64CF-457F-B775-58B2C04002F1}" srcOrd="12" destOrd="0" presId="urn:microsoft.com/office/officeart/2005/8/layout/cycle6"/>
    <dgm:cxn modelId="{791ABADA-F3AC-4A77-A42C-9DF7D95B03D6}" type="presParOf" srcId="{3E9FBBB2-7263-4C26-A41C-292EFCD15628}" destId="{F79BAC37-3811-4FC3-88A3-3C2CD8AF928E}" srcOrd="13" destOrd="0" presId="urn:microsoft.com/office/officeart/2005/8/layout/cycle6"/>
    <dgm:cxn modelId="{6250C511-3D2B-4F38-ABB9-9B3E51FEBAC6}" type="presParOf" srcId="{3E9FBBB2-7263-4C26-A41C-292EFCD15628}" destId="{2377388B-AC59-430C-9C8F-D69BD7626CF3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53D5AE5-6798-4567-8C39-F32D3E9EB0E3}" type="doc">
      <dgm:prSet loTypeId="urn:microsoft.com/office/officeart/2005/8/layout/cycle6" loCatId="cycle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fr-FR"/>
        </a:p>
      </dgm:t>
    </dgm:pt>
    <dgm:pt modelId="{B396F412-7DC3-422A-AA99-258BAAAD9E33}">
      <dgm:prSet/>
      <dgm:spPr>
        <a:solidFill>
          <a:srgbClr val="FBFBB7">
            <a:alpha val="90000"/>
          </a:srgbClr>
        </a:solidFill>
        <a:ln>
          <a:prstDash val="solid"/>
        </a:ln>
      </dgm:spPr>
      <dgm:t>
        <a:bodyPr/>
        <a:lstStyle/>
        <a:p>
          <a:r>
            <a:rPr lang="fr-FR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Patient inclus dans un essai clinique</a:t>
          </a:r>
          <a:endParaRPr lang="fr-FR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5D584A-DAFE-435D-AB40-A85FB9268C4E}" type="parTrans" cxnId="{42A97661-6D4E-4A1D-9FC3-1317113FD0A8}">
      <dgm:prSet/>
      <dgm:spPr/>
      <dgm:t>
        <a:bodyPr/>
        <a:lstStyle/>
        <a:p>
          <a:endParaRPr lang="fr-FR"/>
        </a:p>
      </dgm:t>
    </dgm:pt>
    <dgm:pt modelId="{17E1609C-34A8-4968-9CD9-A4E89785B83A}" type="sibTrans" cxnId="{42A97661-6D4E-4A1D-9FC3-1317113FD0A8}">
      <dgm:prSet/>
      <dgm:spPr/>
      <dgm:t>
        <a:bodyPr/>
        <a:lstStyle/>
        <a:p>
          <a:endParaRPr lang="fr-FR"/>
        </a:p>
      </dgm:t>
    </dgm:pt>
    <dgm:pt modelId="{85527068-054B-4795-B872-429A5DCA1F86}">
      <dgm:prSet/>
      <dgm:spPr>
        <a:solidFill>
          <a:srgbClr val="C4E2F4">
            <a:alpha val="50000"/>
          </a:srgbClr>
        </a:solidFill>
        <a:ln>
          <a:prstDash val="solid"/>
        </a:ln>
      </dgm:spPr>
      <dgm:t>
        <a:bodyPr/>
        <a:lstStyle/>
        <a:p>
          <a:r>
            <a:rPr lang="fr-FR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Langue, illettrisme, troubles cognitifs, isolement</a:t>
          </a:r>
          <a:endParaRPr lang="fr-FR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0B145AE-7BE6-4E99-8CDC-76E5A77B33BD}" type="parTrans" cxnId="{EE3C2B3A-1631-4E94-971B-A3A6558BAB4A}">
      <dgm:prSet/>
      <dgm:spPr/>
      <dgm:t>
        <a:bodyPr/>
        <a:lstStyle/>
        <a:p>
          <a:endParaRPr lang="fr-FR"/>
        </a:p>
      </dgm:t>
    </dgm:pt>
    <dgm:pt modelId="{E268D93D-4304-4064-A839-561F069A0C9B}" type="sibTrans" cxnId="{EE3C2B3A-1631-4E94-971B-A3A6558BAB4A}">
      <dgm:prSet/>
      <dgm:spPr/>
      <dgm:t>
        <a:bodyPr/>
        <a:lstStyle/>
        <a:p>
          <a:endParaRPr lang="fr-FR"/>
        </a:p>
      </dgm:t>
    </dgm:pt>
    <dgm:pt modelId="{F59AF0DF-3F02-4F41-87FB-40E642CCE9AC}">
      <dgm:prSet/>
      <dgm:spPr>
        <a:solidFill>
          <a:schemeClr val="accent6">
            <a:lumMod val="20000"/>
            <a:lumOff val="80000"/>
            <a:alpha val="70000"/>
          </a:schemeClr>
        </a:solidFill>
        <a:ln>
          <a:prstDash val="solid"/>
        </a:ln>
      </dgm:spPr>
      <dgm:t>
        <a:bodyPr/>
        <a:lstStyle/>
        <a:p>
          <a:r>
            <a:rPr lang="fr-FR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Orientation vers l’HAD ou soins palliatifs</a:t>
          </a:r>
          <a:endParaRPr lang="fr-FR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660593-384B-47D2-98C9-855102E7252F}" type="parTrans" cxnId="{77F14ADE-28B1-4DB1-8CFB-DA4A951ADF19}">
      <dgm:prSet/>
      <dgm:spPr/>
      <dgm:t>
        <a:bodyPr/>
        <a:lstStyle/>
        <a:p>
          <a:endParaRPr lang="fr-FR"/>
        </a:p>
      </dgm:t>
    </dgm:pt>
    <dgm:pt modelId="{377B0DA0-7D91-40ED-ABBC-D214E5764DA6}" type="sibTrans" cxnId="{77F14ADE-28B1-4DB1-8CFB-DA4A951ADF19}">
      <dgm:prSet/>
      <dgm:spPr/>
      <dgm:t>
        <a:bodyPr/>
        <a:lstStyle/>
        <a:p>
          <a:endParaRPr lang="fr-FR"/>
        </a:p>
      </dgm:t>
    </dgm:pt>
    <dgm:pt modelId="{26C9998A-9F91-4C37-BDD1-EA073B370EA7}">
      <dgm:prSet/>
      <dgm:spPr>
        <a:solidFill>
          <a:srgbClr val="FACAF7">
            <a:alpha val="60000"/>
          </a:srgbClr>
        </a:solidFill>
        <a:ln>
          <a:prstDash val="solid"/>
        </a:ln>
      </dgm:spPr>
      <dgm:t>
        <a:bodyPr/>
        <a:lstStyle/>
        <a:p>
          <a:r>
            <a:rPr lang="fr-FR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Pronostic à court terme</a:t>
          </a:r>
          <a:endParaRPr lang="fr-FR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1AE0F2-94B6-4379-9A98-F588B703BC52}" type="parTrans" cxnId="{00694F58-46F0-4AA1-A708-87FF5277D307}">
      <dgm:prSet/>
      <dgm:spPr/>
      <dgm:t>
        <a:bodyPr/>
        <a:lstStyle/>
        <a:p>
          <a:endParaRPr lang="fr-FR"/>
        </a:p>
      </dgm:t>
    </dgm:pt>
    <dgm:pt modelId="{64AFFCF8-83F0-4499-A2B1-16903561144D}" type="sibTrans" cxnId="{00694F58-46F0-4AA1-A708-87FF5277D307}">
      <dgm:prSet/>
      <dgm:spPr/>
      <dgm:t>
        <a:bodyPr/>
        <a:lstStyle/>
        <a:p>
          <a:endParaRPr lang="fr-FR"/>
        </a:p>
      </dgm:t>
    </dgm:pt>
    <dgm:pt modelId="{3E9FBBB2-7263-4C26-A41C-292EFCD15628}" type="pres">
      <dgm:prSet presAssocID="{253D5AE5-6798-4567-8C39-F32D3E9EB0E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D869724-E33F-4234-B0D7-FD2EF3CB09CF}" type="pres">
      <dgm:prSet presAssocID="{B396F412-7DC3-422A-AA99-258BAAAD9E33}" presName="node" presStyleLbl="node1" presStyleIdx="0" presStyleCnt="4" custScaleX="124493" custScaleY="13069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3EC8BB-115F-4AB5-BFA7-9C31FDC63032}" type="pres">
      <dgm:prSet presAssocID="{B396F412-7DC3-422A-AA99-258BAAAD9E33}" presName="spNode" presStyleCnt="0"/>
      <dgm:spPr/>
    </dgm:pt>
    <dgm:pt modelId="{85AE64EA-9433-4E2A-8242-2437EAA72D82}" type="pres">
      <dgm:prSet presAssocID="{17E1609C-34A8-4968-9CD9-A4E89785B83A}" presName="sibTrans" presStyleLbl="sibTrans1D1" presStyleIdx="0" presStyleCnt="4"/>
      <dgm:spPr/>
      <dgm:t>
        <a:bodyPr/>
        <a:lstStyle/>
        <a:p>
          <a:endParaRPr lang="fr-FR"/>
        </a:p>
      </dgm:t>
    </dgm:pt>
    <dgm:pt modelId="{A7F0024E-736C-40DA-A67B-816C3F102BD5}" type="pres">
      <dgm:prSet presAssocID="{F59AF0DF-3F02-4F41-87FB-40E642CCE9AC}" presName="node" presStyleLbl="node1" presStyleIdx="1" presStyleCnt="4" custScaleX="118450" custScaleY="14047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19884D9-068D-4E08-9AE0-B7436CBD0A4E}" type="pres">
      <dgm:prSet presAssocID="{F59AF0DF-3F02-4F41-87FB-40E642CCE9AC}" presName="spNode" presStyleCnt="0"/>
      <dgm:spPr/>
    </dgm:pt>
    <dgm:pt modelId="{B2AF05B8-4CF3-4DA0-963B-1D1D3BA17351}" type="pres">
      <dgm:prSet presAssocID="{377B0DA0-7D91-40ED-ABBC-D214E5764DA6}" presName="sibTrans" presStyleLbl="sibTrans1D1" presStyleIdx="1" presStyleCnt="4"/>
      <dgm:spPr/>
      <dgm:t>
        <a:bodyPr/>
        <a:lstStyle/>
        <a:p>
          <a:endParaRPr lang="fr-FR"/>
        </a:p>
      </dgm:t>
    </dgm:pt>
    <dgm:pt modelId="{BD6ED475-F10A-4FEB-9D78-271E20973441}" type="pres">
      <dgm:prSet presAssocID="{26C9998A-9F91-4C37-BDD1-EA073B370EA7}" presName="node" presStyleLbl="node1" presStyleIdx="2" presStyleCnt="4" custScaleX="119986" custScaleY="13746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CFDD6BC-D8B6-448C-B34D-8FBD7B2C7E1C}" type="pres">
      <dgm:prSet presAssocID="{26C9998A-9F91-4C37-BDD1-EA073B370EA7}" presName="spNode" presStyleCnt="0"/>
      <dgm:spPr/>
    </dgm:pt>
    <dgm:pt modelId="{9E458164-8D18-4D8E-8CDC-210E84EDFD38}" type="pres">
      <dgm:prSet presAssocID="{64AFFCF8-83F0-4499-A2B1-16903561144D}" presName="sibTrans" presStyleLbl="sibTrans1D1" presStyleIdx="2" presStyleCnt="4"/>
      <dgm:spPr/>
      <dgm:t>
        <a:bodyPr/>
        <a:lstStyle/>
        <a:p>
          <a:endParaRPr lang="fr-FR"/>
        </a:p>
      </dgm:t>
    </dgm:pt>
    <dgm:pt modelId="{6DBDAC15-64CF-457F-B775-58B2C04002F1}" type="pres">
      <dgm:prSet presAssocID="{85527068-054B-4795-B872-429A5DCA1F86}" presName="node" presStyleLbl="node1" presStyleIdx="3" presStyleCnt="4" custScaleX="117357" custScaleY="14505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79BAC37-3811-4FC3-88A3-3C2CD8AF928E}" type="pres">
      <dgm:prSet presAssocID="{85527068-054B-4795-B872-429A5DCA1F86}" presName="spNode" presStyleCnt="0"/>
      <dgm:spPr/>
    </dgm:pt>
    <dgm:pt modelId="{2377388B-AC59-430C-9C8F-D69BD7626CF3}" type="pres">
      <dgm:prSet presAssocID="{E268D93D-4304-4064-A839-561F069A0C9B}" presName="sibTrans" presStyleLbl="sibTrans1D1" presStyleIdx="3" presStyleCnt="4"/>
      <dgm:spPr/>
      <dgm:t>
        <a:bodyPr/>
        <a:lstStyle/>
        <a:p>
          <a:endParaRPr lang="fr-FR"/>
        </a:p>
      </dgm:t>
    </dgm:pt>
  </dgm:ptLst>
  <dgm:cxnLst>
    <dgm:cxn modelId="{EB1EF02F-B691-4BF5-B469-9CA4B6C81F5E}" type="presOf" srcId="{64AFFCF8-83F0-4499-A2B1-16903561144D}" destId="{9E458164-8D18-4D8E-8CDC-210E84EDFD38}" srcOrd="0" destOrd="0" presId="urn:microsoft.com/office/officeart/2005/8/layout/cycle6"/>
    <dgm:cxn modelId="{77F14ADE-28B1-4DB1-8CFB-DA4A951ADF19}" srcId="{253D5AE5-6798-4567-8C39-F32D3E9EB0E3}" destId="{F59AF0DF-3F02-4F41-87FB-40E642CCE9AC}" srcOrd="1" destOrd="0" parTransId="{A4660593-384B-47D2-98C9-855102E7252F}" sibTransId="{377B0DA0-7D91-40ED-ABBC-D214E5764DA6}"/>
    <dgm:cxn modelId="{CAB8704A-96C8-46DA-A9A9-079BB2C2CF1C}" type="presOf" srcId="{F59AF0DF-3F02-4F41-87FB-40E642CCE9AC}" destId="{A7F0024E-736C-40DA-A67B-816C3F102BD5}" srcOrd="0" destOrd="0" presId="urn:microsoft.com/office/officeart/2005/8/layout/cycle6"/>
    <dgm:cxn modelId="{A3F1FBC9-01FA-4C55-87C0-D1F96960F7F0}" type="presOf" srcId="{B396F412-7DC3-422A-AA99-258BAAAD9E33}" destId="{FD869724-E33F-4234-B0D7-FD2EF3CB09CF}" srcOrd="0" destOrd="0" presId="urn:microsoft.com/office/officeart/2005/8/layout/cycle6"/>
    <dgm:cxn modelId="{00694F58-46F0-4AA1-A708-87FF5277D307}" srcId="{253D5AE5-6798-4567-8C39-F32D3E9EB0E3}" destId="{26C9998A-9F91-4C37-BDD1-EA073B370EA7}" srcOrd="2" destOrd="0" parTransId="{CB1AE0F2-94B6-4379-9A98-F588B703BC52}" sibTransId="{64AFFCF8-83F0-4499-A2B1-16903561144D}"/>
    <dgm:cxn modelId="{42A97661-6D4E-4A1D-9FC3-1317113FD0A8}" srcId="{253D5AE5-6798-4567-8C39-F32D3E9EB0E3}" destId="{B396F412-7DC3-422A-AA99-258BAAAD9E33}" srcOrd="0" destOrd="0" parTransId="{0D5D584A-DAFE-435D-AB40-A85FB9268C4E}" sibTransId="{17E1609C-34A8-4968-9CD9-A4E89785B83A}"/>
    <dgm:cxn modelId="{972BAF3F-42E3-4A01-BA1A-621364E07E2F}" type="presOf" srcId="{377B0DA0-7D91-40ED-ABBC-D214E5764DA6}" destId="{B2AF05B8-4CF3-4DA0-963B-1D1D3BA17351}" srcOrd="0" destOrd="0" presId="urn:microsoft.com/office/officeart/2005/8/layout/cycle6"/>
    <dgm:cxn modelId="{F41C7BA1-7B12-401C-B02A-55DB4C47EFBE}" type="presOf" srcId="{E268D93D-4304-4064-A839-561F069A0C9B}" destId="{2377388B-AC59-430C-9C8F-D69BD7626CF3}" srcOrd="0" destOrd="0" presId="urn:microsoft.com/office/officeart/2005/8/layout/cycle6"/>
    <dgm:cxn modelId="{DBA15F3F-CDA7-4B3A-A262-FDCB4B5DB1FA}" type="presOf" srcId="{17E1609C-34A8-4968-9CD9-A4E89785B83A}" destId="{85AE64EA-9433-4E2A-8242-2437EAA72D82}" srcOrd="0" destOrd="0" presId="urn:microsoft.com/office/officeart/2005/8/layout/cycle6"/>
    <dgm:cxn modelId="{1EBCC6D0-3934-4534-AEB3-82B95FBF5869}" type="presOf" srcId="{253D5AE5-6798-4567-8C39-F32D3E9EB0E3}" destId="{3E9FBBB2-7263-4C26-A41C-292EFCD15628}" srcOrd="0" destOrd="0" presId="urn:microsoft.com/office/officeart/2005/8/layout/cycle6"/>
    <dgm:cxn modelId="{EE3C2B3A-1631-4E94-971B-A3A6558BAB4A}" srcId="{253D5AE5-6798-4567-8C39-F32D3E9EB0E3}" destId="{85527068-054B-4795-B872-429A5DCA1F86}" srcOrd="3" destOrd="0" parTransId="{60B145AE-7BE6-4E99-8CDC-76E5A77B33BD}" sibTransId="{E268D93D-4304-4064-A839-561F069A0C9B}"/>
    <dgm:cxn modelId="{DD0FF578-FC9D-45DA-A4B1-8E28947D679F}" type="presOf" srcId="{85527068-054B-4795-B872-429A5DCA1F86}" destId="{6DBDAC15-64CF-457F-B775-58B2C04002F1}" srcOrd="0" destOrd="0" presId="urn:microsoft.com/office/officeart/2005/8/layout/cycle6"/>
    <dgm:cxn modelId="{6C612517-E786-4856-93A7-3FCCB6DB9891}" type="presOf" srcId="{26C9998A-9F91-4C37-BDD1-EA073B370EA7}" destId="{BD6ED475-F10A-4FEB-9D78-271E20973441}" srcOrd="0" destOrd="0" presId="urn:microsoft.com/office/officeart/2005/8/layout/cycle6"/>
    <dgm:cxn modelId="{187FCCD3-CE2D-42F0-9051-307A3344C9B0}" type="presParOf" srcId="{3E9FBBB2-7263-4C26-A41C-292EFCD15628}" destId="{FD869724-E33F-4234-B0D7-FD2EF3CB09CF}" srcOrd="0" destOrd="0" presId="urn:microsoft.com/office/officeart/2005/8/layout/cycle6"/>
    <dgm:cxn modelId="{B5B26699-0B7E-41FC-A346-FA24E13EDF7D}" type="presParOf" srcId="{3E9FBBB2-7263-4C26-A41C-292EFCD15628}" destId="{F13EC8BB-115F-4AB5-BFA7-9C31FDC63032}" srcOrd="1" destOrd="0" presId="urn:microsoft.com/office/officeart/2005/8/layout/cycle6"/>
    <dgm:cxn modelId="{2D3DBD99-1BA7-4670-A930-58E21F682722}" type="presParOf" srcId="{3E9FBBB2-7263-4C26-A41C-292EFCD15628}" destId="{85AE64EA-9433-4E2A-8242-2437EAA72D82}" srcOrd="2" destOrd="0" presId="urn:microsoft.com/office/officeart/2005/8/layout/cycle6"/>
    <dgm:cxn modelId="{0E1123FE-F1DF-4B0C-9B8E-D5CFA596ED93}" type="presParOf" srcId="{3E9FBBB2-7263-4C26-A41C-292EFCD15628}" destId="{A7F0024E-736C-40DA-A67B-816C3F102BD5}" srcOrd="3" destOrd="0" presId="urn:microsoft.com/office/officeart/2005/8/layout/cycle6"/>
    <dgm:cxn modelId="{4BA19F00-77F8-4365-88C8-C5F753413A15}" type="presParOf" srcId="{3E9FBBB2-7263-4C26-A41C-292EFCD15628}" destId="{119884D9-068D-4E08-9AE0-B7436CBD0A4E}" srcOrd="4" destOrd="0" presId="urn:microsoft.com/office/officeart/2005/8/layout/cycle6"/>
    <dgm:cxn modelId="{08B2452E-DC52-478E-A312-6E9481249873}" type="presParOf" srcId="{3E9FBBB2-7263-4C26-A41C-292EFCD15628}" destId="{B2AF05B8-4CF3-4DA0-963B-1D1D3BA17351}" srcOrd="5" destOrd="0" presId="urn:microsoft.com/office/officeart/2005/8/layout/cycle6"/>
    <dgm:cxn modelId="{C3243F6D-6DE4-40D3-9B4A-F054BDF30BA8}" type="presParOf" srcId="{3E9FBBB2-7263-4C26-A41C-292EFCD15628}" destId="{BD6ED475-F10A-4FEB-9D78-271E20973441}" srcOrd="6" destOrd="0" presId="urn:microsoft.com/office/officeart/2005/8/layout/cycle6"/>
    <dgm:cxn modelId="{9FDB64CC-AFAF-4705-94AA-F8401DFE5E70}" type="presParOf" srcId="{3E9FBBB2-7263-4C26-A41C-292EFCD15628}" destId="{ACFDD6BC-D8B6-448C-B34D-8FBD7B2C7E1C}" srcOrd="7" destOrd="0" presId="urn:microsoft.com/office/officeart/2005/8/layout/cycle6"/>
    <dgm:cxn modelId="{F85A7E23-34F7-46E8-B8C2-9BC4B045CBED}" type="presParOf" srcId="{3E9FBBB2-7263-4C26-A41C-292EFCD15628}" destId="{9E458164-8D18-4D8E-8CDC-210E84EDFD38}" srcOrd="8" destOrd="0" presId="urn:microsoft.com/office/officeart/2005/8/layout/cycle6"/>
    <dgm:cxn modelId="{0E8BBE4A-7670-4660-A4BE-563007BB314C}" type="presParOf" srcId="{3E9FBBB2-7263-4C26-A41C-292EFCD15628}" destId="{6DBDAC15-64CF-457F-B775-58B2C04002F1}" srcOrd="9" destOrd="0" presId="urn:microsoft.com/office/officeart/2005/8/layout/cycle6"/>
    <dgm:cxn modelId="{791ABADA-F3AC-4A77-A42C-9DF7D95B03D6}" type="presParOf" srcId="{3E9FBBB2-7263-4C26-A41C-292EFCD15628}" destId="{F79BAC37-3811-4FC3-88A3-3C2CD8AF928E}" srcOrd="10" destOrd="0" presId="urn:microsoft.com/office/officeart/2005/8/layout/cycle6"/>
    <dgm:cxn modelId="{6250C511-3D2B-4F38-ABB9-9B3E51FEBAC6}" type="presParOf" srcId="{3E9FBBB2-7263-4C26-A41C-292EFCD15628}" destId="{2377388B-AC59-430C-9C8F-D69BD7626CF3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96D33FB-46C5-4DF8-A524-7E113C69462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848AAB0B-E6C3-436D-9983-FEECA2348889}" type="pres">
      <dgm:prSet presAssocID="{496D33FB-46C5-4DF8-A524-7E113C694629}" presName="Name0" presStyleCnt="0">
        <dgm:presLayoutVars>
          <dgm:dir/>
          <dgm:resizeHandles val="exact"/>
        </dgm:presLayoutVars>
      </dgm:prSet>
      <dgm:spPr/>
    </dgm:pt>
  </dgm:ptLst>
  <dgm:cxnLst>
    <dgm:cxn modelId="{7C05A7DC-3EA7-4701-B809-6E819D19E55C}" type="presOf" srcId="{496D33FB-46C5-4DF8-A524-7E113C694629}" destId="{848AAB0B-E6C3-436D-9983-FEECA2348889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68F0F7-1C6D-4B7F-9B7E-B1E57C853C13}">
      <dsp:nvSpPr>
        <dsp:cNvPr id="0" name=""/>
        <dsp:cNvSpPr/>
      </dsp:nvSpPr>
      <dsp:spPr>
        <a:xfrm>
          <a:off x="3194708" y="200031"/>
          <a:ext cx="4208383" cy="1461516"/>
        </a:xfrm>
        <a:prstGeom prst="ellipse">
          <a:avLst/>
        </a:prstGeom>
        <a:solidFill>
          <a:srgbClr val="D42B91">
            <a:alpha val="4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AA54E2-E6B7-4BA8-BC2D-549B3F63ABFA}">
      <dsp:nvSpPr>
        <dsp:cNvPr id="0" name=""/>
        <dsp:cNvSpPr/>
      </dsp:nvSpPr>
      <dsp:spPr>
        <a:xfrm>
          <a:off x="4897635" y="3654100"/>
          <a:ext cx="815578" cy="521970"/>
        </a:xfrm>
        <a:prstGeom prst="downArrow">
          <a:avLst/>
        </a:prstGeom>
        <a:solidFill>
          <a:srgbClr val="44546A">
            <a:tint val="6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936689-F247-48D3-A6A9-7D3027BB79E5}">
      <dsp:nvSpPr>
        <dsp:cNvPr id="0" name=""/>
        <dsp:cNvSpPr/>
      </dsp:nvSpPr>
      <dsp:spPr>
        <a:xfrm>
          <a:off x="3348037" y="4178258"/>
          <a:ext cx="3914775" cy="10267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rgbClr val="00B0F0"/>
              </a:solidFill>
              <a:latin typeface="Calibri" panose="020F0502020204030204"/>
              <a:ea typeface="+mn-ea"/>
              <a:cs typeface="+mn-cs"/>
            </a:rPr>
            <a:t>Evènements rapportés par le patient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rgbClr val="00B0F0"/>
              </a:solidFill>
              <a:latin typeface="Calibri" panose="020F0502020204030204"/>
              <a:ea typeface="+mn-ea"/>
              <a:cs typeface="+mn-cs"/>
            </a:rPr>
            <a:t>Amélioration qualité de vie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rgbClr val="00B0F0"/>
              </a:solidFill>
              <a:latin typeface="Calibri" panose="020F0502020204030204"/>
              <a:ea typeface="+mn-ea"/>
              <a:cs typeface="+mn-cs"/>
            </a:rPr>
            <a:t>Réduction nombre de passage aux urgences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rgbClr val="00B050"/>
              </a:solidFill>
              <a:latin typeface="Calibri" panose="020F0502020204030204"/>
              <a:ea typeface="+mn-ea"/>
              <a:cs typeface="+mn-cs"/>
            </a:rPr>
            <a:t>Détection précoce des rechutes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rgbClr val="FF0000"/>
              </a:solidFill>
              <a:latin typeface="Calibri" panose="020F0502020204030204"/>
              <a:ea typeface="+mn-ea"/>
              <a:cs typeface="+mn-cs"/>
            </a:rPr>
            <a:t>Implication des IDEC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00" kern="1200" dirty="0" smtClean="0">
            <a:solidFill>
              <a:srgbClr val="44546A"/>
            </a:solidFill>
            <a:latin typeface="Calibri" panose="020F0502020204030204"/>
            <a:ea typeface="+mn-ea"/>
            <a:cs typeface="+mn-cs"/>
          </a:endParaRP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3348037" y="4178258"/>
        <a:ext cx="3914775" cy="1026767"/>
      </dsp:txXfrm>
    </dsp:sp>
    <dsp:sp modelId="{0E610A8A-B7D0-4E89-B7F6-447366EC6A08}">
      <dsp:nvSpPr>
        <dsp:cNvPr id="0" name=""/>
        <dsp:cNvSpPr/>
      </dsp:nvSpPr>
      <dsp:spPr>
        <a:xfrm>
          <a:off x="4724733" y="1774423"/>
          <a:ext cx="1468040" cy="146804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546A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rgbClr val="FF0000"/>
              </a:solidFill>
              <a:latin typeface="Calibri" panose="020F0502020204030204"/>
              <a:ea typeface="+mn-ea"/>
              <a:cs typeface="+mn-cs"/>
            </a:rPr>
            <a:t>Mir, al 2022</a:t>
          </a:r>
        </a:p>
      </dsp:txBody>
      <dsp:txXfrm>
        <a:off x="4939722" y="1989412"/>
        <a:ext cx="1038062" cy="1038062"/>
      </dsp:txXfrm>
    </dsp:sp>
    <dsp:sp modelId="{2BC5A8D8-2560-4267-A0E6-E071016B2FF0}">
      <dsp:nvSpPr>
        <dsp:cNvPr id="0" name=""/>
        <dsp:cNvSpPr/>
      </dsp:nvSpPr>
      <dsp:spPr>
        <a:xfrm>
          <a:off x="3690343" y="627073"/>
          <a:ext cx="1468040" cy="146804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546A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rgbClr val="00B050"/>
              </a:solidFill>
              <a:latin typeface="Calibri" panose="020F0502020204030204"/>
              <a:ea typeface="+mn-ea"/>
              <a:cs typeface="+mn-cs"/>
            </a:rPr>
            <a:t>Denis, al 2018</a:t>
          </a:r>
        </a:p>
      </dsp:txBody>
      <dsp:txXfrm>
        <a:off x="3905332" y="842062"/>
        <a:ext cx="1038062" cy="1038062"/>
      </dsp:txXfrm>
    </dsp:sp>
    <dsp:sp modelId="{DAAACD3E-0B00-489C-B561-F5DE860E71B5}">
      <dsp:nvSpPr>
        <dsp:cNvPr id="0" name=""/>
        <dsp:cNvSpPr/>
      </dsp:nvSpPr>
      <dsp:spPr>
        <a:xfrm>
          <a:off x="5174932" y="318127"/>
          <a:ext cx="1468040" cy="146804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546A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err="1" smtClean="0">
              <a:solidFill>
                <a:srgbClr val="00B0F0"/>
              </a:solidFill>
              <a:latin typeface="Calibri" panose="020F0502020204030204"/>
              <a:ea typeface="+mn-ea"/>
              <a:cs typeface="+mn-cs"/>
            </a:rPr>
            <a:t>Basch</a:t>
          </a:r>
          <a:r>
            <a:rPr lang="fr-FR" sz="1800" kern="1200" dirty="0" smtClean="0">
              <a:solidFill>
                <a:srgbClr val="00B0F0"/>
              </a:solidFill>
              <a:latin typeface="Calibri" panose="020F0502020204030204"/>
              <a:ea typeface="+mn-ea"/>
              <a:cs typeface="+mn-cs"/>
            </a:rPr>
            <a:t>, al  2009 2020 2022 </a:t>
          </a:r>
          <a:endParaRPr lang="fr-FR" sz="1800" kern="1200" dirty="0">
            <a:solidFill>
              <a:srgbClr val="00B0F0"/>
            </a:solidFill>
            <a:latin typeface="Calibri" panose="020F0502020204030204"/>
            <a:ea typeface="+mn-ea"/>
            <a:cs typeface="+mn-cs"/>
          </a:endParaRPr>
        </a:p>
      </dsp:txBody>
      <dsp:txXfrm>
        <a:off x="5389921" y="533116"/>
        <a:ext cx="1038062" cy="1038062"/>
      </dsp:txXfrm>
    </dsp:sp>
    <dsp:sp modelId="{E242773E-02C2-4F43-89AE-74E4FAA03611}">
      <dsp:nvSpPr>
        <dsp:cNvPr id="0" name=""/>
        <dsp:cNvSpPr/>
      </dsp:nvSpPr>
      <dsp:spPr>
        <a:xfrm>
          <a:off x="3021806" y="9716"/>
          <a:ext cx="4567237" cy="3653790"/>
        </a:xfrm>
        <a:prstGeom prst="funnel">
          <a:avLst/>
        </a:prstGeom>
        <a:solidFill>
          <a:srgbClr val="871B5B">
            <a:alpha val="40000"/>
          </a:srgbClr>
        </a:solidFill>
        <a:ln w="6350" cap="flat" cmpd="sng" algn="ctr">
          <a:solidFill>
            <a:sysClr val="window" lastClr="FFFFFF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B8807C-E367-4703-95CC-519FB1490BB7}">
      <dsp:nvSpPr>
        <dsp:cNvPr id="0" name=""/>
        <dsp:cNvSpPr/>
      </dsp:nvSpPr>
      <dsp:spPr>
        <a:xfrm rot="5400000">
          <a:off x="-289718" y="292805"/>
          <a:ext cx="1931458" cy="1352020"/>
        </a:xfrm>
        <a:prstGeom prst="chevron">
          <a:avLst/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ysClr val="windowText" lastClr="000000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Organisation initiale</a:t>
          </a:r>
          <a:endParaRPr lang="fr-FR" sz="1900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1" y="679096"/>
        <a:ext cx="1352020" cy="579438"/>
      </dsp:txXfrm>
    </dsp:sp>
    <dsp:sp modelId="{614FBC41-6573-44CF-8BF3-FC60BBDE324D}">
      <dsp:nvSpPr>
        <dsp:cNvPr id="0" name=""/>
        <dsp:cNvSpPr/>
      </dsp:nvSpPr>
      <dsp:spPr>
        <a:xfrm rot="5400000">
          <a:off x="4112286" y="-2757179"/>
          <a:ext cx="1255447" cy="677597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ysClr val="windowText" lastClr="000000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Evaluation holistique du patient en présentiel ou par téléphone</a:t>
          </a:r>
          <a:endParaRPr lang="fr-FR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Questionnaire envoyé 1 fois/semaine à jour fixe (espacé plus tard si absence d’alerte)</a:t>
          </a:r>
          <a:endParaRPr lang="fr-FR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Possible de générer un questionnaire de soi-même</a:t>
          </a:r>
          <a:endParaRPr lang="fr-FR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Possibilité d’ajouter des commentaires en texte libre </a:t>
          </a:r>
          <a:endParaRPr lang="fr-FR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1352020" y="64373"/>
        <a:ext cx="6714693" cy="1132875"/>
      </dsp:txXfrm>
    </dsp:sp>
    <dsp:sp modelId="{E2E7EBFE-650D-4DCE-B5F4-2CA05C482795}">
      <dsp:nvSpPr>
        <dsp:cNvPr id="0" name=""/>
        <dsp:cNvSpPr/>
      </dsp:nvSpPr>
      <dsp:spPr>
        <a:xfrm rot="5400000">
          <a:off x="-289718" y="2033323"/>
          <a:ext cx="1931458" cy="1352020"/>
        </a:xfrm>
        <a:prstGeom prst="chevron">
          <a:avLst/>
        </a:prstGeom>
        <a:solidFill>
          <a:schemeClr val="tx2">
            <a:lumMod val="25000"/>
            <a:lumOff val="75000"/>
          </a:schemeClr>
        </a:solidFill>
        <a:ln w="12700" cap="flat" cmpd="sng" algn="ctr">
          <a:solidFill>
            <a:sysClr val="windowText" lastClr="000000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Gestion de l’alerte</a:t>
          </a:r>
          <a:endParaRPr lang="fr-FR" sz="1900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1" y="2419614"/>
        <a:ext cx="1352020" cy="579438"/>
      </dsp:txXfrm>
    </dsp:sp>
    <dsp:sp modelId="{9057F418-6034-45F8-9C62-BD8AE73442B7}">
      <dsp:nvSpPr>
        <dsp:cNvPr id="0" name=""/>
        <dsp:cNvSpPr/>
      </dsp:nvSpPr>
      <dsp:spPr>
        <a:xfrm rot="5400000">
          <a:off x="4112286" y="-1016661"/>
          <a:ext cx="1255447" cy="677597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ysClr val="windowText" lastClr="000000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Pas d’alerte : questionnaire classé </a:t>
          </a:r>
          <a:endParaRPr lang="fr-FR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Alerte : appel au patient -&gt; évaluation -&gt; grade (CAPRI) -&gt; conseils + orientation -&gt; compte rendu</a:t>
          </a:r>
          <a:endParaRPr lang="fr-FR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Oncologue prévenu +/- orientation en interne (soins de support)</a:t>
          </a:r>
          <a:endParaRPr lang="fr-FR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1352020" y="1804891"/>
        <a:ext cx="6714693" cy="1132875"/>
      </dsp:txXfrm>
    </dsp:sp>
    <dsp:sp modelId="{CF688591-EEF6-4F45-97AB-8587782C356A}">
      <dsp:nvSpPr>
        <dsp:cNvPr id="0" name=""/>
        <dsp:cNvSpPr/>
      </dsp:nvSpPr>
      <dsp:spPr>
        <a:xfrm rot="5400000">
          <a:off x="-289718" y="3773840"/>
          <a:ext cx="1931458" cy="1352020"/>
        </a:xfrm>
        <a:prstGeom prst="chevron">
          <a:avLst/>
        </a:prstGeom>
        <a:solidFill>
          <a:schemeClr val="accent1"/>
        </a:solidFill>
        <a:ln w="12700" cap="flat" cmpd="sng" algn="ctr">
          <a:solidFill>
            <a:sysClr val="windowText" lastClr="000000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Suivi à distance</a:t>
          </a:r>
          <a:endParaRPr lang="fr-FR" sz="1900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1" y="4160131"/>
        <a:ext cx="1352020" cy="579438"/>
      </dsp:txXfrm>
    </dsp:sp>
    <dsp:sp modelId="{6E7841A4-E1CC-4DCD-9E68-22E5EC0891B0}">
      <dsp:nvSpPr>
        <dsp:cNvPr id="0" name=""/>
        <dsp:cNvSpPr/>
      </dsp:nvSpPr>
      <dsp:spPr>
        <a:xfrm rot="5400000">
          <a:off x="4110050" y="763013"/>
          <a:ext cx="1255447" cy="677597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ysClr val="windowText" lastClr="000000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Selon le grade (rappel à 48h ou questionnaire suivant si envoi hebdomadaire)</a:t>
          </a:r>
          <a:endParaRPr lang="fr-FR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1349784" y="3584565"/>
        <a:ext cx="6714693" cy="113287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2A8DD2-33CA-4C01-82CD-3093AD1549A3}">
      <dsp:nvSpPr>
        <dsp:cNvPr id="0" name=""/>
        <dsp:cNvSpPr/>
      </dsp:nvSpPr>
      <dsp:spPr>
        <a:xfrm>
          <a:off x="12983" y="886946"/>
          <a:ext cx="1783937" cy="80409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smtClean="0">
              <a:latin typeface="Calibri" panose="020F0502020204030204"/>
              <a:ea typeface="+mn-ea"/>
              <a:cs typeface="+mn-cs"/>
            </a:rPr>
            <a:t>Grade 1</a:t>
          </a:r>
          <a:endParaRPr lang="fr-FR" sz="2000" kern="1200" dirty="0">
            <a:latin typeface="Calibri" panose="020F0502020204030204"/>
            <a:ea typeface="+mn-ea"/>
            <a:cs typeface="+mn-cs"/>
          </a:endParaRPr>
        </a:p>
      </dsp:txBody>
      <dsp:txXfrm>
        <a:off x="28684" y="902647"/>
        <a:ext cx="1752535" cy="504660"/>
      </dsp:txXfrm>
    </dsp:sp>
    <dsp:sp modelId="{15C2A59B-4EDF-42A6-BC6E-A533A9D24EBD}">
      <dsp:nvSpPr>
        <dsp:cNvPr id="0" name=""/>
        <dsp:cNvSpPr/>
      </dsp:nvSpPr>
      <dsp:spPr>
        <a:xfrm>
          <a:off x="216978" y="1423009"/>
          <a:ext cx="2105171" cy="29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smtClean="0">
              <a:latin typeface="Calibri" panose="020F0502020204030204"/>
              <a:ea typeface="+mn-ea"/>
              <a:cs typeface="+mn-cs"/>
            </a:rPr>
            <a:t> Conseils + vérification de l’observance des PM anticipées</a:t>
          </a:r>
          <a:endParaRPr lang="fr-FR" sz="1800" kern="1200" dirty="0"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smtClean="0">
              <a:latin typeface="Calibri" panose="020F0502020204030204"/>
              <a:ea typeface="+mn-ea"/>
              <a:cs typeface="+mn-cs"/>
            </a:rPr>
            <a:t> Suivi standard si pas d’aggravation</a:t>
          </a:r>
          <a:endParaRPr lang="fr-FR" sz="1800" kern="1200" dirty="0">
            <a:latin typeface="Calibri" panose="020F0502020204030204"/>
            <a:ea typeface="+mn-ea"/>
            <a:cs typeface="+mn-cs"/>
          </a:endParaRPr>
        </a:p>
      </dsp:txBody>
      <dsp:txXfrm>
        <a:off x="278636" y="1484667"/>
        <a:ext cx="1981855" cy="2828684"/>
      </dsp:txXfrm>
    </dsp:sp>
    <dsp:sp modelId="{B09005C1-D1B3-43BD-BE06-3940AC6BE333}">
      <dsp:nvSpPr>
        <dsp:cNvPr id="0" name=""/>
        <dsp:cNvSpPr/>
      </dsp:nvSpPr>
      <dsp:spPr>
        <a:xfrm>
          <a:off x="2107146" y="933120"/>
          <a:ext cx="657675" cy="4437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400" kern="120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2107146" y="1021863"/>
        <a:ext cx="524561" cy="266229"/>
      </dsp:txXfrm>
    </dsp:sp>
    <dsp:sp modelId="{3BC8E42C-2895-4341-9C4D-F3EB99C7EBA7}">
      <dsp:nvSpPr>
        <dsp:cNvPr id="0" name=""/>
        <dsp:cNvSpPr/>
      </dsp:nvSpPr>
      <dsp:spPr>
        <a:xfrm>
          <a:off x="3037819" y="886946"/>
          <a:ext cx="1783937" cy="80409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13333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smtClean="0">
              <a:latin typeface="Calibri" panose="020F0502020204030204"/>
              <a:ea typeface="+mn-ea"/>
              <a:cs typeface="+mn-cs"/>
            </a:rPr>
            <a:t>Grade 2 </a:t>
          </a:r>
          <a:endParaRPr lang="fr-FR" sz="2000" kern="1200" dirty="0">
            <a:latin typeface="Calibri" panose="020F0502020204030204"/>
            <a:ea typeface="+mn-ea"/>
            <a:cs typeface="+mn-cs"/>
          </a:endParaRPr>
        </a:p>
      </dsp:txBody>
      <dsp:txXfrm>
        <a:off x="3053520" y="902647"/>
        <a:ext cx="1752535" cy="504660"/>
      </dsp:txXfrm>
    </dsp:sp>
    <dsp:sp modelId="{E0E6C3AC-A62B-4A8C-BC4F-0EB3047FFF90}">
      <dsp:nvSpPr>
        <dsp:cNvPr id="0" name=""/>
        <dsp:cNvSpPr/>
      </dsp:nvSpPr>
      <dsp:spPr>
        <a:xfrm>
          <a:off x="3293824" y="1423009"/>
          <a:ext cx="2001150" cy="29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hueOff val="0"/>
              <a:satOff val="0"/>
              <a:lumOff val="0"/>
              <a:alphaOff val="-13333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smtClean="0">
              <a:latin typeface="Calibri" panose="020F0502020204030204"/>
              <a:ea typeface="+mn-ea"/>
              <a:cs typeface="+mn-cs"/>
            </a:rPr>
            <a:t>Idem + avis médical/consultation oncologue référent</a:t>
          </a:r>
          <a:endParaRPr lang="fr-FR" sz="1800" kern="1200" dirty="0"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smtClean="0">
              <a:latin typeface="Calibri" panose="020F0502020204030204"/>
              <a:ea typeface="+mn-ea"/>
              <a:cs typeface="+mn-cs"/>
            </a:rPr>
            <a:t>Suivi à 24h</a:t>
          </a:r>
          <a:endParaRPr lang="fr-FR" sz="1800" kern="1200" dirty="0">
            <a:latin typeface="Calibri" panose="020F0502020204030204"/>
            <a:ea typeface="+mn-ea"/>
            <a:cs typeface="+mn-cs"/>
          </a:endParaRPr>
        </a:p>
      </dsp:txBody>
      <dsp:txXfrm>
        <a:off x="3352436" y="1481621"/>
        <a:ext cx="1883926" cy="2834776"/>
      </dsp:txXfrm>
    </dsp:sp>
    <dsp:sp modelId="{11DC4869-FC17-4036-BB6B-97B78B741E41}">
      <dsp:nvSpPr>
        <dsp:cNvPr id="0" name=""/>
        <dsp:cNvSpPr/>
      </dsp:nvSpPr>
      <dsp:spPr>
        <a:xfrm>
          <a:off x="5118978" y="933120"/>
          <a:ext cx="630110" cy="4437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299641"/>
            <a:satOff val="-29101"/>
            <a:lumOff val="2450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400" kern="120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5118978" y="1021863"/>
        <a:ext cx="496996" cy="266229"/>
      </dsp:txXfrm>
    </dsp:sp>
    <dsp:sp modelId="{27FA8808-26E1-42E6-91F2-16624764F961}">
      <dsp:nvSpPr>
        <dsp:cNvPr id="0" name=""/>
        <dsp:cNvSpPr/>
      </dsp:nvSpPr>
      <dsp:spPr>
        <a:xfrm>
          <a:off x="6010643" y="886946"/>
          <a:ext cx="1783937" cy="80409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26667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smtClean="0">
              <a:latin typeface="Calibri" panose="020F0502020204030204"/>
              <a:ea typeface="+mn-ea"/>
              <a:cs typeface="+mn-cs"/>
            </a:rPr>
            <a:t>Grade 3</a:t>
          </a:r>
          <a:endParaRPr lang="fr-FR" sz="2000" kern="1200" dirty="0">
            <a:latin typeface="Calibri" panose="020F0502020204030204"/>
            <a:ea typeface="+mn-ea"/>
            <a:cs typeface="+mn-cs"/>
          </a:endParaRPr>
        </a:p>
      </dsp:txBody>
      <dsp:txXfrm>
        <a:off x="6026344" y="902647"/>
        <a:ext cx="1752535" cy="504660"/>
      </dsp:txXfrm>
    </dsp:sp>
    <dsp:sp modelId="{B205C2AE-C2D0-429B-B9BA-0FF8B64BBD14}">
      <dsp:nvSpPr>
        <dsp:cNvPr id="0" name=""/>
        <dsp:cNvSpPr/>
      </dsp:nvSpPr>
      <dsp:spPr>
        <a:xfrm>
          <a:off x="6295414" y="1423009"/>
          <a:ext cx="1943618" cy="29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hueOff val="0"/>
              <a:satOff val="0"/>
              <a:lumOff val="0"/>
              <a:alphaOff val="-26667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smtClean="0">
              <a:latin typeface="Calibri" panose="020F0502020204030204"/>
              <a:ea typeface="+mn-ea"/>
              <a:cs typeface="+mn-cs"/>
            </a:rPr>
            <a:t> Idem + organisation d’une hospitalisation ou soins à domicile </a:t>
          </a:r>
          <a:endParaRPr lang="fr-FR" sz="1800" kern="1200" dirty="0"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smtClean="0">
              <a:latin typeface="Calibri" panose="020F0502020204030204"/>
              <a:ea typeface="+mn-ea"/>
              <a:cs typeface="+mn-cs"/>
            </a:rPr>
            <a:t> Suivi à 24h de la mise en place des soins</a:t>
          </a:r>
          <a:endParaRPr lang="fr-FR" sz="1800" kern="1200" dirty="0">
            <a:latin typeface="Calibri" panose="020F0502020204030204"/>
            <a:ea typeface="+mn-ea"/>
            <a:cs typeface="+mn-cs"/>
          </a:endParaRPr>
        </a:p>
      </dsp:txBody>
      <dsp:txXfrm>
        <a:off x="6352341" y="1479936"/>
        <a:ext cx="1829764" cy="2838146"/>
      </dsp:txXfrm>
    </dsp:sp>
    <dsp:sp modelId="{CEDFC158-D041-45BD-92E1-161E7ABB5427}">
      <dsp:nvSpPr>
        <dsp:cNvPr id="0" name=""/>
        <dsp:cNvSpPr/>
      </dsp:nvSpPr>
      <dsp:spPr>
        <a:xfrm>
          <a:off x="8084611" y="933120"/>
          <a:ext cx="614864" cy="4437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599282"/>
            <a:satOff val="-58201"/>
            <a:lumOff val="4901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400" kern="120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8084611" y="1021863"/>
        <a:ext cx="481750" cy="266229"/>
      </dsp:txXfrm>
    </dsp:sp>
    <dsp:sp modelId="{99F32305-3DC3-4E82-8049-1B7BC181E97E}">
      <dsp:nvSpPr>
        <dsp:cNvPr id="0" name=""/>
        <dsp:cNvSpPr/>
      </dsp:nvSpPr>
      <dsp:spPr>
        <a:xfrm>
          <a:off x="8954702" y="886946"/>
          <a:ext cx="1783937" cy="80409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smtClean="0">
              <a:latin typeface="Calibri" panose="020F0502020204030204"/>
              <a:ea typeface="+mn-ea"/>
              <a:cs typeface="+mn-cs"/>
            </a:rPr>
            <a:t>Grade 4 </a:t>
          </a:r>
          <a:endParaRPr lang="fr-FR" sz="2000" kern="1200" dirty="0">
            <a:latin typeface="Calibri" panose="020F0502020204030204"/>
            <a:ea typeface="+mn-ea"/>
            <a:cs typeface="+mn-cs"/>
          </a:endParaRPr>
        </a:p>
      </dsp:txBody>
      <dsp:txXfrm>
        <a:off x="8970403" y="902647"/>
        <a:ext cx="1752535" cy="504660"/>
      </dsp:txXfrm>
    </dsp:sp>
    <dsp:sp modelId="{604B6006-6BDB-4556-A63E-6C8049800531}">
      <dsp:nvSpPr>
        <dsp:cNvPr id="0" name=""/>
        <dsp:cNvSpPr/>
      </dsp:nvSpPr>
      <dsp:spPr>
        <a:xfrm>
          <a:off x="9238305" y="1423009"/>
          <a:ext cx="1945954" cy="29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smtClean="0">
              <a:latin typeface="Calibri" panose="020F0502020204030204"/>
              <a:ea typeface="+mn-ea"/>
              <a:cs typeface="+mn-cs"/>
            </a:rPr>
            <a:t> Mise en jeu du pronostic vital nécessitant une PEC en urgence </a:t>
          </a:r>
          <a:endParaRPr lang="fr-FR" sz="1800" kern="1200" dirty="0">
            <a:latin typeface="Calibri" panose="020F0502020204030204"/>
            <a:ea typeface="+mn-ea"/>
            <a:cs typeface="+mn-cs"/>
          </a:endParaRPr>
        </a:p>
      </dsp:txBody>
      <dsp:txXfrm>
        <a:off x="9295300" y="1480004"/>
        <a:ext cx="1831964" cy="283801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389448-D3AF-4697-BF13-EE9673B33759}">
      <dsp:nvSpPr>
        <dsp:cNvPr id="0" name=""/>
        <dsp:cNvSpPr/>
      </dsp:nvSpPr>
      <dsp:spPr>
        <a:xfrm>
          <a:off x="2936629" y="2153116"/>
          <a:ext cx="2742226" cy="2387708"/>
        </a:xfrm>
        <a:prstGeom prst="ellipse">
          <a:avLst/>
        </a:prstGeom>
        <a:solidFill>
          <a:schemeClr val="tx2">
            <a:lumMod val="25000"/>
            <a:lumOff val="75000"/>
            <a:alpha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Amélioration de l’accès au soin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+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Baisse des inégalités territoriales</a:t>
          </a:r>
          <a:endParaRPr lang="fr-FR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38219" y="2502788"/>
        <a:ext cx="1939046" cy="1688364"/>
      </dsp:txXfrm>
    </dsp:sp>
    <dsp:sp modelId="{6EE9762A-83A6-4BD5-8B6B-D35CD6CA2DCF}">
      <dsp:nvSpPr>
        <dsp:cNvPr id="0" name=""/>
        <dsp:cNvSpPr/>
      </dsp:nvSpPr>
      <dsp:spPr>
        <a:xfrm rot="16200000">
          <a:off x="4116194" y="1614761"/>
          <a:ext cx="473644" cy="553528"/>
        </a:xfrm>
        <a:prstGeom prst="rightArrow">
          <a:avLst>
            <a:gd name="adj1" fmla="val 60000"/>
            <a:gd name="adj2" fmla="val 50000"/>
          </a:avLst>
        </a:prstGeom>
        <a:solidFill>
          <a:srgbClr val="FBFBB7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400" kern="1200"/>
        </a:p>
      </dsp:txBody>
      <dsp:txXfrm>
        <a:off x="4187241" y="1796514"/>
        <a:ext cx="331551" cy="332116"/>
      </dsp:txXfrm>
    </dsp:sp>
    <dsp:sp modelId="{CF7F986F-619B-46A5-B9AD-1A544CB55457}">
      <dsp:nvSpPr>
        <dsp:cNvPr id="0" name=""/>
        <dsp:cNvSpPr/>
      </dsp:nvSpPr>
      <dsp:spPr>
        <a:xfrm>
          <a:off x="3493730" y="-9807"/>
          <a:ext cx="1628023" cy="1628023"/>
        </a:xfrm>
        <a:prstGeom prst="ellipse">
          <a:avLst/>
        </a:prstGeom>
        <a:solidFill>
          <a:srgbClr val="FBFBB7">
            <a:alpha val="90000"/>
          </a:srgb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Relation soignant-soigné de qualité</a:t>
          </a:r>
          <a:endParaRPr lang="fr-FR" sz="1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32148" y="228611"/>
        <a:ext cx="1151187" cy="1151187"/>
      </dsp:txXfrm>
    </dsp:sp>
    <dsp:sp modelId="{3D786ED6-6319-4A02-818E-6826CF799C0C}">
      <dsp:nvSpPr>
        <dsp:cNvPr id="0" name=""/>
        <dsp:cNvSpPr/>
      </dsp:nvSpPr>
      <dsp:spPr>
        <a:xfrm rot="19646884">
          <a:off x="5495670" y="2324282"/>
          <a:ext cx="537813" cy="5535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400" kern="1200"/>
        </a:p>
      </dsp:txBody>
      <dsp:txXfrm>
        <a:off x="5508343" y="2478395"/>
        <a:ext cx="376469" cy="332116"/>
      </dsp:txXfrm>
    </dsp:sp>
    <dsp:sp modelId="{9D2497C6-D6A3-47C6-8189-43EF08EAFD2B}">
      <dsp:nvSpPr>
        <dsp:cNvPr id="0" name=""/>
        <dsp:cNvSpPr/>
      </dsp:nvSpPr>
      <dsp:spPr>
        <a:xfrm>
          <a:off x="6126101" y="1224820"/>
          <a:ext cx="1628023" cy="1628023"/>
        </a:xfrm>
        <a:prstGeom prst="ellipse">
          <a:avLst/>
        </a:prstGeom>
        <a:solidFill>
          <a:schemeClr val="accent2">
            <a:lumMod val="20000"/>
            <a:lumOff val="80000"/>
            <a:alpha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Appel lors des alertes</a:t>
          </a:r>
          <a:endParaRPr lang="fr-FR" sz="1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364519" y="1463238"/>
        <a:ext cx="1151187" cy="1151187"/>
      </dsp:txXfrm>
    </dsp:sp>
    <dsp:sp modelId="{47CA7DBD-A6CD-4450-82CF-151AB3EDA43C}">
      <dsp:nvSpPr>
        <dsp:cNvPr id="0" name=""/>
        <dsp:cNvSpPr/>
      </dsp:nvSpPr>
      <dsp:spPr>
        <a:xfrm rot="2381426">
          <a:off x="5417356" y="3903806"/>
          <a:ext cx="465098" cy="553528"/>
        </a:xfrm>
        <a:prstGeom prst="rightArrow">
          <a:avLst>
            <a:gd name="adj1" fmla="val 60000"/>
            <a:gd name="adj2" fmla="val 50000"/>
          </a:avLst>
        </a:prstGeom>
        <a:solidFill>
          <a:srgbClr val="FACAF7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400" kern="1200"/>
        </a:p>
      </dsp:txBody>
      <dsp:txXfrm>
        <a:off x="5433436" y="3969958"/>
        <a:ext cx="325569" cy="332116"/>
      </dsp:txXfrm>
    </dsp:sp>
    <dsp:sp modelId="{876EFA07-D9B9-4DA0-82A3-A9CD4E966C0D}">
      <dsp:nvSpPr>
        <dsp:cNvPr id="0" name=""/>
        <dsp:cNvSpPr/>
      </dsp:nvSpPr>
      <dsp:spPr>
        <a:xfrm>
          <a:off x="5615136" y="4113304"/>
          <a:ext cx="1628023" cy="1628023"/>
        </a:xfrm>
        <a:prstGeom prst="ellipse">
          <a:avLst/>
        </a:prstGeom>
        <a:solidFill>
          <a:srgbClr val="FACAF7">
            <a:alpha val="70000"/>
          </a:srgb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Actions fiables et orientation en accord avec le patient </a:t>
          </a:r>
          <a:endParaRPr lang="fr-FR" sz="1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853554" y="4351722"/>
        <a:ext cx="1151187" cy="1151187"/>
      </dsp:txXfrm>
    </dsp:sp>
    <dsp:sp modelId="{5B5F3F63-10EF-46CB-916D-46D4C9CA62BB}">
      <dsp:nvSpPr>
        <dsp:cNvPr id="0" name=""/>
        <dsp:cNvSpPr/>
      </dsp:nvSpPr>
      <dsp:spPr>
        <a:xfrm rot="8764994">
          <a:off x="2632171" y="3973912"/>
          <a:ext cx="574072" cy="5535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400" kern="1200"/>
        </a:p>
      </dsp:txBody>
      <dsp:txXfrm rot="10800000">
        <a:off x="2784102" y="4038289"/>
        <a:ext cx="408014" cy="332116"/>
      </dsp:txXfrm>
    </dsp:sp>
    <dsp:sp modelId="{8A6F3B55-F263-40DA-B44E-E936F7BD7418}">
      <dsp:nvSpPr>
        <dsp:cNvPr id="0" name=""/>
        <dsp:cNvSpPr/>
      </dsp:nvSpPr>
      <dsp:spPr>
        <a:xfrm>
          <a:off x="1180475" y="4058469"/>
          <a:ext cx="1644173" cy="1676994"/>
        </a:xfrm>
        <a:prstGeom prst="ellipse">
          <a:avLst/>
        </a:prstGeom>
        <a:solidFill>
          <a:schemeClr val="accent6">
            <a:lumMod val="20000"/>
            <a:lumOff val="80000"/>
            <a:alpha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500" kern="1200">
            <a:solidFill>
              <a:schemeClr val="tx1"/>
            </a:solidFill>
          </a:endParaRPr>
        </a:p>
      </dsp:txBody>
      <dsp:txXfrm>
        <a:off x="1421259" y="4304059"/>
        <a:ext cx="1162605" cy="1185814"/>
      </dsp:txXfrm>
    </dsp:sp>
    <dsp:sp modelId="{DF648223-C3C0-450A-9D5E-87BA079DC205}">
      <dsp:nvSpPr>
        <dsp:cNvPr id="0" name=""/>
        <dsp:cNvSpPr/>
      </dsp:nvSpPr>
      <dsp:spPr>
        <a:xfrm rot="12758791">
          <a:off x="2625880" y="2354015"/>
          <a:ext cx="488427" cy="5535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400" kern="1200"/>
        </a:p>
      </dsp:txBody>
      <dsp:txXfrm rot="10800000">
        <a:off x="2760833" y="2504244"/>
        <a:ext cx="341899" cy="332116"/>
      </dsp:txXfrm>
    </dsp:sp>
    <dsp:sp modelId="{F71CE900-9499-4FF7-A5B9-992A608B634E}">
      <dsp:nvSpPr>
        <dsp:cNvPr id="0" name=""/>
        <dsp:cNvSpPr/>
      </dsp:nvSpPr>
      <dsp:spPr>
        <a:xfrm>
          <a:off x="1049096" y="1210995"/>
          <a:ext cx="1628023" cy="1628023"/>
        </a:xfrm>
        <a:prstGeom prst="ellipse">
          <a:avLst/>
        </a:prstGeom>
        <a:solidFill>
          <a:schemeClr val="accent1">
            <a:lumMod val="20000"/>
            <a:lumOff val="80000"/>
            <a:alpha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Fausse rumeur de la perte de la « communication humaine »</a:t>
          </a:r>
          <a:endParaRPr lang="fr-FR" sz="1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87514" y="1449413"/>
        <a:ext cx="1151187" cy="11511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68F0F7-1C6D-4B7F-9B7E-B1E57C853C13}">
      <dsp:nvSpPr>
        <dsp:cNvPr id="0" name=""/>
        <dsp:cNvSpPr/>
      </dsp:nvSpPr>
      <dsp:spPr>
        <a:xfrm>
          <a:off x="3592778" y="359806"/>
          <a:ext cx="2571790" cy="893149"/>
        </a:xfrm>
        <a:prstGeom prst="ellipse">
          <a:avLst/>
        </a:prstGeom>
        <a:solidFill>
          <a:srgbClr val="44546A">
            <a:tint val="50000"/>
            <a:alpha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AA54E2-E6B7-4BA8-BC2D-549B3F63ABFA}">
      <dsp:nvSpPr>
        <dsp:cNvPr id="0" name=""/>
        <dsp:cNvSpPr/>
      </dsp:nvSpPr>
      <dsp:spPr>
        <a:xfrm>
          <a:off x="4633456" y="2546825"/>
          <a:ext cx="498409" cy="318981"/>
        </a:xfrm>
        <a:prstGeom prst="downArrow">
          <a:avLst/>
        </a:prstGeom>
        <a:solidFill>
          <a:srgbClr val="44546A">
            <a:tint val="6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936689-F247-48D3-A6A9-7D3027BB79E5}">
      <dsp:nvSpPr>
        <dsp:cNvPr id="0" name=""/>
        <dsp:cNvSpPr/>
      </dsp:nvSpPr>
      <dsp:spPr>
        <a:xfrm>
          <a:off x="3686479" y="2802011"/>
          <a:ext cx="2392363" cy="598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1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3686479" y="2802011"/>
        <a:ext cx="2392363" cy="598090"/>
      </dsp:txXfrm>
    </dsp:sp>
    <dsp:sp modelId="{0E610A8A-B7D0-4E89-B7F6-447366EC6A08}">
      <dsp:nvSpPr>
        <dsp:cNvPr id="0" name=""/>
        <dsp:cNvSpPr/>
      </dsp:nvSpPr>
      <dsp:spPr>
        <a:xfrm>
          <a:off x="4527794" y="1321935"/>
          <a:ext cx="897136" cy="897136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546A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kern="1200" dirty="0" smtClean="0">
              <a:solidFill>
                <a:srgbClr val="44546A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IDEC (Mir, al 2022)</a:t>
          </a:r>
        </a:p>
      </dsp:txBody>
      <dsp:txXfrm>
        <a:off x="4659177" y="1453318"/>
        <a:ext cx="634370" cy="634370"/>
      </dsp:txXfrm>
    </dsp:sp>
    <dsp:sp modelId="{2BC5A8D8-2560-4267-A0E6-E071016B2FF0}">
      <dsp:nvSpPr>
        <dsp:cNvPr id="0" name=""/>
        <dsp:cNvSpPr/>
      </dsp:nvSpPr>
      <dsp:spPr>
        <a:xfrm>
          <a:off x="3885843" y="648883"/>
          <a:ext cx="897136" cy="897136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546A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kern="1200" dirty="0" smtClean="0">
              <a:solidFill>
                <a:srgbClr val="44546A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Détection précoce de la rechute (Denis, al 2018)</a:t>
          </a:r>
        </a:p>
      </dsp:txBody>
      <dsp:txXfrm>
        <a:off x="4017226" y="780266"/>
        <a:ext cx="634370" cy="634370"/>
      </dsp:txXfrm>
    </dsp:sp>
    <dsp:sp modelId="{03D0E267-2E60-4CB1-BDC9-4541FF95A2B5}">
      <dsp:nvSpPr>
        <dsp:cNvPr id="0" name=""/>
        <dsp:cNvSpPr/>
      </dsp:nvSpPr>
      <dsp:spPr>
        <a:xfrm>
          <a:off x="4802916" y="431976"/>
          <a:ext cx="897136" cy="897136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546A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kern="1200" dirty="0" smtClean="0">
              <a:solidFill>
                <a:srgbClr val="44546A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Amélioration qualité de vie, Diminution d’admission aux urgences  (</a:t>
          </a:r>
          <a:r>
            <a:rPr lang="fr-FR" sz="700" kern="1200" dirty="0" err="1" smtClean="0">
              <a:solidFill>
                <a:srgbClr val="44546A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Basch</a:t>
          </a:r>
          <a:r>
            <a:rPr lang="fr-FR" sz="700" kern="1200" dirty="0" smtClean="0">
              <a:solidFill>
                <a:srgbClr val="44546A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, al  2000)</a:t>
          </a:r>
          <a:endParaRPr lang="fr-FR" sz="700" kern="1200" dirty="0">
            <a:solidFill>
              <a:srgbClr val="44546A">
                <a:hueOff val="0"/>
                <a:satOff val="0"/>
                <a:lumOff val="0"/>
                <a:alphaOff val="0"/>
              </a:srgbClr>
            </a:solidFill>
            <a:latin typeface="Calibri" panose="020F0502020204030204"/>
            <a:ea typeface="+mn-ea"/>
            <a:cs typeface="+mn-cs"/>
          </a:endParaRPr>
        </a:p>
      </dsp:txBody>
      <dsp:txXfrm>
        <a:off x="4934299" y="563359"/>
        <a:ext cx="634370" cy="634370"/>
      </dsp:txXfrm>
    </dsp:sp>
    <dsp:sp modelId="{E242773E-02C2-4F43-89AE-74E4FAA03611}">
      <dsp:nvSpPr>
        <dsp:cNvPr id="0" name=""/>
        <dsp:cNvSpPr/>
      </dsp:nvSpPr>
      <dsp:spPr>
        <a:xfrm>
          <a:off x="3265042" y="-210283"/>
          <a:ext cx="3294184" cy="3153753"/>
        </a:xfrm>
        <a:prstGeom prst="funnel">
          <a:avLst/>
        </a:prstGeom>
        <a:solidFill>
          <a:srgbClr val="44546A">
            <a:alpha val="40000"/>
          </a:srgbClr>
        </a:solidFill>
        <a:ln w="6350" cap="flat" cmpd="sng" algn="ctr">
          <a:solidFill>
            <a:srgbClr val="44546A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AF389E-618A-4BA1-8B97-B265072D7E3E}">
      <dsp:nvSpPr>
        <dsp:cNvPr id="0" name=""/>
        <dsp:cNvSpPr/>
      </dsp:nvSpPr>
      <dsp:spPr>
        <a:xfrm>
          <a:off x="1032103" y="0"/>
          <a:ext cx="5523556" cy="5523556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rgbClr val="5B9BD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9A14B0-FDB6-4B80-8C1B-9FB4B4EC90AE}">
      <dsp:nvSpPr>
        <dsp:cNvPr id="0" name=""/>
        <dsp:cNvSpPr/>
      </dsp:nvSpPr>
      <dsp:spPr>
        <a:xfrm>
          <a:off x="1391134" y="359031"/>
          <a:ext cx="2209422" cy="2209422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 w="6350" cap="flat" cmpd="sng" algn="ctr">
          <a:solidFill>
            <a:sysClr val="windowText" lastClr="000000"/>
          </a:solidFill>
          <a:prstDash val="solid"/>
          <a:miter lim="800000"/>
        </a:ln>
        <a:effectLst>
          <a:glow rad="101600">
            <a:srgbClr val="A5A5A5">
              <a:satMod val="175000"/>
              <a:alpha val="40000"/>
            </a:srgb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Réduire les délais de prise en charge des événements intercurrents</a:t>
          </a:r>
          <a:endParaRPr lang="fr-FR" sz="2300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1498989" y="466886"/>
        <a:ext cx="1993712" cy="1993712"/>
      </dsp:txXfrm>
    </dsp:sp>
    <dsp:sp modelId="{E57470E9-11FC-4DBA-A7D2-6258201131D6}">
      <dsp:nvSpPr>
        <dsp:cNvPr id="0" name=""/>
        <dsp:cNvSpPr/>
      </dsp:nvSpPr>
      <dsp:spPr>
        <a:xfrm>
          <a:off x="3987205" y="359031"/>
          <a:ext cx="2209422" cy="2209422"/>
        </a:xfrm>
        <a:prstGeom prst="roundRect">
          <a:avLst/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ysClr val="windowText" lastClr="000000"/>
          </a:solidFill>
          <a:prstDash val="solid"/>
          <a:miter lim="800000"/>
        </a:ln>
        <a:effectLst>
          <a:glow rad="101600">
            <a:srgbClr val="A5A5A5">
              <a:satMod val="175000"/>
              <a:alpha val="40000"/>
            </a:srgb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Assurer une continuité de la coordination hôpital-ville des patients</a:t>
          </a:r>
          <a:endParaRPr lang="fr-FR" sz="2300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4095060" y="466886"/>
        <a:ext cx="1993712" cy="1993712"/>
      </dsp:txXfrm>
    </dsp:sp>
    <dsp:sp modelId="{76459F83-6FC6-4733-83F5-6DB374A36729}">
      <dsp:nvSpPr>
        <dsp:cNvPr id="0" name=""/>
        <dsp:cNvSpPr/>
      </dsp:nvSpPr>
      <dsp:spPr>
        <a:xfrm>
          <a:off x="1391134" y="2955102"/>
          <a:ext cx="2209422" cy="2209422"/>
        </a:xfrm>
        <a:prstGeom prst="roundRect">
          <a:avLst/>
        </a:prstGeom>
        <a:solidFill>
          <a:srgbClr val="FBFBB7"/>
        </a:solidFill>
        <a:ln w="12700" cap="flat" cmpd="sng" algn="ctr">
          <a:solidFill>
            <a:sysClr val="windowText" lastClr="000000"/>
          </a:solidFill>
          <a:prstDash val="solid"/>
          <a:miter lim="800000"/>
        </a:ln>
        <a:effectLst>
          <a:glow rad="101600">
            <a:srgbClr val="A5A5A5">
              <a:satMod val="175000"/>
              <a:alpha val="40000"/>
            </a:srgb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Anticiper les risques, limiter les venues aux urgences</a:t>
          </a:r>
          <a:endParaRPr lang="fr-FR" sz="230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1498989" y="3062957"/>
        <a:ext cx="1993712" cy="1993712"/>
      </dsp:txXfrm>
    </dsp:sp>
    <dsp:sp modelId="{8A739C0C-851F-46BA-8D16-1C9F1A6BD538}">
      <dsp:nvSpPr>
        <dsp:cNvPr id="0" name=""/>
        <dsp:cNvSpPr/>
      </dsp:nvSpPr>
      <dsp:spPr>
        <a:xfrm>
          <a:off x="3987205" y="2955102"/>
          <a:ext cx="2209422" cy="2209422"/>
        </a:xfrm>
        <a:prstGeom prst="roundRect">
          <a:avLst/>
        </a:prstGeom>
        <a:solidFill>
          <a:srgbClr val="C4E2F4"/>
        </a:solidFill>
        <a:ln w="12700" cap="flat" cmpd="sng" algn="ctr">
          <a:solidFill>
            <a:sysClr val="windowText" lastClr="000000"/>
          </a:solidFill>
          <a:prstDash val="sysDot"/>
          <a:miter lim="800000"/>
        </a:ln>
        <a:effectLst>
          <a:glow rad="101600">
            <a:srgbClr val="A5A5A5">
              <a:satMod val="175000"/>
              <a:alpha val="40000"/>
            </a:srgb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Etre en capacité de suivre davantage de patients</a:t>
          </a:r>
          <a:endParaRPr lang="fr-FR" sz="230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4095060" y="3062957"/>
        <a:ext cx="1993712" cy="199371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A3DC51-8B62-47C9-BF38-A43EF0672E96}">
      <dsp:nvSpPr>
        <dsp:cNvPr id="0" name=""/>
        <dsp:cNvSpPr/>
      </dsp:nvSpPr>
      <dsp:spPr>
        <a:xfrm>
          <a:off x="4626952" y="2514470"/>
          <a:ext cx="2180123" cy="7567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8368"/>
              </a:lnTo>
              <a:lnTo>
                <a:pt x="2180123" y="378368"/>
              </a:lnTo>
              <a:lnTo>
                <a:pt x="2180123" y="756737"/>
              </a:lnTo>
            </a:path>
          </a:pathLst>
        </a:custGeom>
        <a:noFill/>
        <a:ln w="12700" cap="flat" cmpd="sng" algn="ctr">
          <a:solidFill>
            <a:srgbClr val="D42B91">
              <a:tint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ACA55-D479-4E69-9DA8-7CD8733DB461}">
      <dsp:nvSpPr>
        <dsp:cNvPr id="0" name=""/>
        <dsp:cNvSpPr/>
      </dsp:nvSpPr>
      <dsp:spPr>
        <a:xfrm>
          <a:off x="2446828" y="2514470"/>
          <a:ext cx="2180123" cy="756737"/>
        </a:xfrm>
        <a:custGeom>
          <a:avLst/>
          <a:gdLst/>
          <a:ahLst/>
          <a:cxnLst/>
          <a:rect l="0" t="0" r="0" b="0"/>
          <a:pathLst>
            <a:path>
              <a:moveTo>
                <a:pt x="2180123" y="0"/>
              </a:moveTo>
              <a:lnTo>
                <a:pt x="2180123" y="378368"/>
              </a:lnTo>
              <a:lnTo>
                <a:pt x="0" y="378368"/>
              </a:lnTo>
              <a:lnTo>
                <a:pt x="0" y="756737"/>
              </a:lnTo>
            </a:path>
          </a:pathLst>
        </a:custGeom>
        <a:noFill/>
        <a:ln w="12700" cap="flat" cmpd="sng" algn="ctr">
          <a:solidFill>
            <a:srgbClr val="D42B91">
              <a:tint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AA7FB6-241F-469A-B76A-9C83494AAC0E}">
      <dsp:nvSpPr>
        <dsp:cNvPr id="0" name=""/>
        <dsp:cNvSpPr/>
      </dsp:nvSpPr>
      <dsp:spPr>
        <a:xfrm>
          <a:off x="1582346" y="3129"/>
          <a:ext cx="6089211" cy="2511340"/>
        </a:xfrm>
        <a:prstGeom prst="rect">
          <a:avLst/>
        </a:prstGeom>
        <a:solidFill>
          <a:srgbClr val="C4E2F4">
            <a:alpha val="8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u="none" kern="1200" dirty="0" smtClean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Cellule de Coordination des Parcours Patients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0" kern="1200" dirty="0" smtClean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Prise en charge de </a:t>
          </a:r>
          <a:r>
            <a:rPr lang="fr-FR" sz="2800" kern="1200" dirty="0" smtClean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patients avec </a:t>
          </a:r>
          <a:r>
            <a:rPr lang="fr-FR" sz="2800" b="1" kern="1200" dirty="0" smtClean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besoin de coordination identifié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smtClean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2 modes de prise en charge</a:t>
          </a:r>
          <a:endParaRPr lang="fr-FR" sz="2800" kern="1200" dirty="0">
            <a:solidFill>
              <a:schemeClr val="tx1"/>
            </a:solidFill>
            <a:latin typeface="Arial" panose="020B0604020202020204"/>
            <a:ea typeface="+mn-ea"/>
            <a:cs typeface="+mn-cs"/>
          </a:endParaRPr>
        </a:p>
      </dsp:txBody>
      <dsp:txXfrm>
        <a:off x="1582346" y="3129"/>
        <a:ext cx="6089211" cy="2511340"/>
      </dsp:txXfrm>
    </dsp:sp>
    <dsp:sp modelId="{DC49EAE5-6C55-48DC-A47E-F0F8AADFACD7}">
      <dsp:nvSpPr>
        <dsp:cNvPr id="0" name=""/>
        <dsp:cNvSpPr/>
      </dsp:nvSpPr>
      <dsp:spPr>
        <a:xfrm>
          <a:off x="645073" y="3271207"/>
          <a:ext cx="3603510" cy="1801755"/>
        </a:xfrm>
        <a:prstGeom prst="rect">
          <a:avLst/>
        </a:prstGeom>
        <a:solidFill>
          <a:schemeClr val="accent6">
            <a:lumMod val="20000"/>
            <a:lumOff val="80000"/>
            <a:alpha val="70000"/>
          </a:scheme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smtClean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Mise en place de soins complexes à domicile</a:t>
          </a:r>
          <a:endParaRPr lang="fr-FR" sz="2800" kern="1200" dirty="0">
            <a:solidFill>
              <a:schemeClr val="tx1"/>
            </a:solidFill>
            <a:latin typeface="Arial" panose="020B0604020202020204"/>
            <a:ea typeface="+mn-ea"/>
            <a:cs typeface="+mn-cs"/>
          </a:endParaRPr>
        </a:p>
      </dsp:txBody>
      <dsp:txXfrm>
        <a:off x="645073" y="3271207"/>
        <a:ext cx="3603510" cy="1801755"/>
      </dsp:txXfrm>
    </dsp:sp>
    <dsp:sp modelId="{8D4C8E99-4052-41E8-9C75-BED60505CFBB}">
      <dsp:nvSpPr>
        <dsp:cNvPr id="0" name=""/>
        <dsp:cNvSpPr/>
      </dsp:nvSpPr>
      <dsp:spPr>
        <a:xfrm>
          <a:off x="5005321" y="3271207"/>
          <a:ext cx="3603510" cy="1801755"/>
        </a:xfrm>
        <a:prstGeom prst="rect">
          <a:avLst/>
        </a:prstGeom>
        <a:solidFill>
          <a:srgbClr val="FACAF7">
            <a:alpha val="7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smtClean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Télésurveillance dans le cadre d’une thérapie anticancéreuse</a:t>
          </a:r>
          <a:endParaRPr lang="fr-FR" sz="2800" kern="1200" dirty="0">
            <a:solidFill>
              <a:schemeClr val="tx1"/>
            </a:solidFill>
            <a:latin typeface="Arial" panose="020B0604020202020204"/>
            <a:ea typeface="+mn-ea"/>
            <a:cs typeface="+mn-cs"/>
          </a:endParaRPr>
        </a:p>
      </dsp:txBody>
      <dsp:txXfrm>
        <a:off x="5005321" y="3271207"/>
        <a:ext cx="3603510" cy="180175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D47F23-8ACB-4C48-A095-62BF2CF53079}">
      <dsp:nvSpPr>
        <dsp:cNvPr id="0" name=""/>
        <dsp:cNvSpPr/>
      </dsp:nvSpPr>
      <dsp:spPr>
        <a:xfrm>
          <a:off x="2816176" y="2090604"/>
          <a:ext cx="91440" cy="10432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90547"/>
              </a:lnTo>
            </a:path>
          </a:pathLst>
        </a:custGeom>
        <a:noFill/>
        <a:ln w="12700" cap="flat" cmpd="sng" algn="ctr">
          <a:solidFill>
            <a:srgbClr val="BBBF00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77AB57-ADA1-4D9F-9022-EDE4D3C2FB09}">
      <dsp:nvSpPr>
        <dsp:cNvPr id="0" name=""/>
        <dsp:cNvSpPr/>
      </dsp:nvSpPr>
      <dsp:spPr>
        <a:xfrm>
          <a:off x="1269917" y="1572"/>
          <a:ext cx="3183958" cy="2089031"/>
        </a:xfrm>
        <a:prstGeom prst="rect">
          <a:avLst/>
        </a:prstGeom>
        <a:solidFill>
          <a:srgbClr val="FBFBB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smtClean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Régulation Paramédicale</a:t>
          </a:r>
          <a:endParaRPr lang="fr-FR" sz="2800" kern="1200" dirty="0">
            <a:solidFill>
              <a:schemeClr val="tx1"/>
            </a:solidFill>
            <a:latin typeface="Arial" panose="020B0604020202020204"/>
            <a:ea typeface="+mn-ea"/>
            <a:cs typeface="+mn-cs"/>
          </a:endParaRPr>
        </a:p>
      </dsp:txBody>
      <dsp:txXfrm>
        <a:off x="1269917" y="1572"/>
        <a:ext cx="3183958" cy="2089031"/>
      </dsp:txXfrm>
    </dsp:sp>
    <dsp:sp modelId="{820BA886-4A63-42B4-BAB1-7BAAFA3F4713}">
      <dsp:nvSpPr>
        <dsp:cNvPr id="0" name=""/>
        <dsp:cNvSpPr/>
      </dsp:nvSpPr>
      <dsp:spPr>
        <a:xfrm>
          <a:off x="1688453" y="3133841"/>
          <a:ext cx="2346885" cy="1732592"/>
        </a:xfrm>
        <a:prstGeom prst="rect">
          <a:avLst/>
        </a:prstGeom>
        <a:solidFill>
          <a:srgbClr val="FBFBB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Gestion d’alerte téléphoniques (tous patient, tous comité)</a:t>
          </a:r>
          <a:endParaRPr lang="fr-FR" sz="2700" kern="1200" dirty="0">
            <a:solidFill>
              <a:schemeClr val="tx1"/>
            </a:solidFill>
            <a:latin typeface="Arial" panose="020B0604020202020204"/>
            <a:ea typeface="+mn-ea"/>
            <a:cs typeface="+mn-cs"/>
          </a:endParaRPr>
        </a:p>
      </dsp:txBody>
      <dsp:txXfrm>
        <a:off x="1688453" y="3133841"/>
        <a:ext cx="2346885" cy="173259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A09546-C506-456F-8F29-FF0220088981}">
      <dsp:nvSpPr>
        <dsp:cNvPr id="0" name=""/>
        <dsp:cNvSpPr/>
      </dsp:nvSpPr>
      <dsp:spPr>
        <a:xfrm>
          <a:off x="0" y="40235"/>
          <a:ext cx="10515600" cy="912600"/>
        </a:xfrm>
        <a:prstGeom prst="roundRect">
          <a:avLst/>
        </a:prstGeom>
        <a:solidFill>
          <a:srgbClr val="FBFBB7"/>
        </a:solidFill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Evaluation des vulnérabilités en hôpital de jour</a:t>
          </a:r>
          <a:endParaRPr lang="fr-FR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549" y="84784"/>
        <a:ext cx="10426502" cy="823502"/>
      </dsp:txXfrm>
    </dsp:sp>
    <dsp:sp modelId="{D924DA7F-B406-4B22-9F1E-CA82FEBA48A4}">
      <dsp:nvSpPr>
        <dsp:cNvPr id="0" name=""/>
        <dsp:cNvSpPr/>
      </dsp:nvSpPr>
      <dsp:spPr>
        <a:xfrm>
          <a:off x="0" y="952835"/>
          <a:ext cx="10515600" cy="397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fr-FR" sz="1900" kern="1200" dirty="0"/>
        </a:p>
      </dsp:txBody>
      <dsp:txXfrm>
        <a:off x="0" y="952835"/>
        <a:ext cx="10515600" cy="397440"/>
      </dsp:txXfrm>
    </dsp:sp>
    <dsp:sp modelId="{26334473-621B-4505-8307-72A8E43FCCDD}">
      <dsp:nvSpPr>
        <dsp:cNvPr id="0" name=""/>
        <dsp:cNvSpPr/>
      </dsp:nvSpPr>
      <dsp:spPr>
        <a:xfrm>
          <a:off x="0" y="1350275"/>
          <a:ext cx="10515600" cy="912600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Consultation médicale</a:t>
          </a:r>
          <a:endParaRPr lang="fr-FR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549" y="1394824"/>
        <a:ext cx="10426502" cy="823502"/>
      </dsp:txXfrm>
    </dsp:sp>
    <dsp:sp modelId="{C8595EA2-FB1A-474D-80A2-8B6695DF234D}">
      <dsp:nvSpPr>
        <dsp:cNvPr id="0" name=""/>
        <dsp:cNvSpPr/>
      </dsp:nvSpPr>
      <dsp:spPr>
        <a:xfrm>
          <a:off x="0" y="2262875"/>
          <a:ext cx="10515600" cy="397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fr-FR" sz="1900" kern="1200" dirty="0"/>
        </a:p>
      </dsp:txBody>
      <dsp:txXfrm>
        <a:off x="0" y="2262875"/>
        <a:ext cx="10515600" cy="397440"/>
      </dsp:txXfrm>
    </dsp:sp>
    <dsp:sp modelId="{74C1B1C4-81D3-4BC4-B5C6-D23A4A8D69B9}">
      <dsp:nvSpPr>
        <dsp:cNvPr id="0" name=""/>
        <dsp:cNvSpPr/>
      </dsp:nvSpPr>
      <dsp:spPr>
        <a:xfrm>
          <a:off x="0" y="2660315"/>
          <a:ext cx="10515600" cy="912600"/>
        </a:xfrm>
        <a:prstGeom prst="roundRect">
          <a:avLst/>
        </a:prstGeom>
        <a:solidFill>
          <a:srgbClr val="C4E2F4"/>
        </a:solidFill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Hospitalisation avec demande de mise en place de soins complexes à domicile (hors HAD)</a:t>
          </a:r>
          <a:endParaRPr lang="fr-FR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549" y="2704864"/>
        <a:ext cx="10426502" cy="82350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869724-E33F-4234-B0D7-FD2EF3CB09CF}">
      <dsp:nvSpPr>
        <dsp:cNvPr id="0" name=""/>
        <dsp:cNvSpPr/>
      </dsp:nvSpPr>
      <dsp:spPr>
        <a:xfrm>
          <a:off x="2993183" y="-164567"/>
          <a:ext cx="2215955" cy="1512162"/>
        </a:xfrm>
        <a:prstGeom prst="roundRect">
          <a:avLst/>
        </a:prstGeom>
        <a:solidFill>
          <a:srgbClr val="FBFBB7">
            <a:alpha val="90000"/>
          </a:srgbClr>
        </a:solidFill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Traitement médicamenteux oral, sous-cutané, intraveineux</a:t>
          </a:r>
          <a:endParaRPr lang="fr-FR" sz="17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67001" y="-90749"/>
        <a:ext cx="2068319" cy="1364526"/>
      </dsp:txXfrm>
    </dsp:sp>
    <dsp:sp modelId="{85AE64EA-9433-4E2A-8242-2437EAA72D82}">
      <dsp:nvSpPr>
        <dsp:cNvPr id="0" name=""/>
        <dsp:cNvSpPr/>
      </dsp:nvSpPr>
      <dsp:spPr>
        <a:xfrm>
          <a:off x="1791035" y="591513"/>
          <a:ext cx="4620252" cy="4620252"/>
        </a:xfrm>
        <a:custGeom>
          <a:avLst/>
          <a:gdLst/>
          <a:ahLst/>
          <a:cxnLst/>
          <a:rect l="0" t="0" r="0" b="0"/>
          <a:pathLst>
            <a:path>
              <a:moveTo>
                <a:pt x="3424835" y="286736"/>
              </a:moveTo>
              <a:arcTo wR="2310126" hR="2310126" stAng="17931054" swAng="1125123"/>
            </a:path>
          </a:pathLst>
        </a:custGeom>
        <a:noFill/>
        <a:ln w="12700" cap="flat" cmpd="sng" algn="ctr">
          <a:solidFill>
            <a:schemeClr val="accent1">
              <a:shade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01BC7C-C277-41BA-A424-03FDE86B1C0D}">
      <dsp:nvSpPr>
        <dsp:cNvPr id="0" name=""/>
        <dsp:cNvSpPr/>
      </dsp:nvSpPr>
      <dsp:spPr>
        <a:xfrm>
          <a:off x="5328077" y="1349682"/>
          <a:ext cx="1940289" cy="1676177"/>
        </a:xfrm>
        <a:prstGeom prst="roundRect">
          <a:avLst/>
        </a:prstGeom>
        <a:solidFill>
          <a:schemeClr val="accent2">
            <a:lumMod val="20000"/>
            <a:lumOff val="80000"/>
            <a:alpha val="80000"/>
          </a:schemeClr>
        </a:solidFill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Maîtrise de la langue française</a:t>
          </a:r>
          <a:endParaRPr lang="fr-FR" sz="17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09901" y="1431506"/>
        <a:ext cx="1776641" cy="1512529"/>
      </dsp:txXfrm>
    </dsp:sp>
    <dsp:sp modelId="{16AFC7AE-5550-4150-9ABD-8032F4688A43}">
      <dsp:nvSpPr>
        <dsp:cNvPr id="0" name=""/>
        <dsp:cNvSpPr/>
      </dsp:nvSpPr>
      <dsp:spPr>
        <a:xfrm>
          <a:off x="1791035" y="591513"/>
          <a:ext cx="4620252" cy="4620252"/>
        </a:xfrm>
        <a:custGeom>
          <a:avLst/>
          <a:gdLst/>
          <a:ahLst/>
          <a:cxnLst/>
          <a:rect l="0" t="0" r="0" b="0"/>
          <a:pathLst>
            <a:path>
              <a:moveTo>
                <a:pt x="4616370" y="2443987"/>
              </a:moveTo>
              <a:arcTo wR="2310126" hR="2310126" stAng="199313" swAng="1418842"/>
            </a:path>
          </a:pathLst>
        </a:custGeom>
        <a:noFill/>
        <a:ln w="12700" cap="flat" cmpd="sng" algn="ctr">
          <a:solidFill>
            <a:schemeClr val="accent1">
              <a:shade val="90000"/>
              <a:hueOff val="149821"/>
              <a:satOff val="-14550"/>
              <a:lumOff val="1225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F0024E-736C-40DA-A67B-816C3F102BD5}">
      <dsp:nvSpPr>
        <dsp:cNvPr id="0" name=""/>
        <dsp:cNvSpPr/>
      </dsp:nvSpPr>
      <dsp:spPr>
        <a:xfrm>
          <a:off x="4404823" y="3957906"/>
          <a:ext cx="2108391" cy="1625327"/>
        </a:xfrm>
        <a:prstGeom prst="roundRect">
          <a:avLst/>
        </a:prstGeom>
        <a:solidFill>
          <a:schemeClr val="accent6">
            <a:lumMod val="20000"/>
            <a:lumOff val="80000"/>
            <a:alpha val="70000"/>
          </a:schemeClr>
        </a:solidFill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Accord pour le télé suivi</a:t>
          </a:r>
          <a:endParaRPr lang="fr-FR" sz="17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84165" y="4037248"/>
        <a:ext cx="1949707" cy="1466643"/>
      </dsp:txXfrm>
    </dsp:sp>
    <dsp:sp modelId="{B2AF05B8-4CF3-4DA0-963B-1D1D3BA17351}">
      <dsp:nvSpPr>
        <dsp:cNvPr id="0" name=""/>
        <dsp:cNvSpPr/>
      </dsp:nvSpPr>
      <dsp:spPr>
        <a:xfrm>
          <a:off x="1791035" y="591513"/>
          <a:ext cx="4620252" cy="4620252"/>
        </a:xfrm>
        <a:custGeom>
          <a:avLst/>
          <a:gdLst/>
          <a:ahLst/>
          <a:cxnLst/>
          <a:rect l="0" t="0" r="0" b="0"/>
          <a:pathLst>
            <a:path>
              <a:moveTo>
                <a:pt x="2607902" y="4600979"/>
              </a:moveTo>
              <a:arcTo wR="2310126" hR="2310126" stAng="4955637" swAng="868214"/>
            </a:path>
          </a:pathLst>
        </a:custGeom>
        <a:noFill/>
        <a:ln w="12700" cap="flat" cmpd="sng" algn="ctr">
          <a:solidFill>
            <a:schemeClr val="accent1">
              <a:shade val="90000"/>
              <a:hueOff val="299641"/>
              <a:satOff val="-29101"/>
              <a:lumOff val="2450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6ED475-F10A-4FEB-9D78-271E20973441}">
      <dsp:nvSpPr>
        <dsp:cNvPr id="0" name=""/>
        <dsp:cNvSpPr/>
      </dsp:nvSpPr>
      <dsp:spPr>
        <a:xfrm>
          <a:off x="1675437" y="3975360"/>
          <a:ext cx="2135732" cy="1590421"/>
        </a:xfrm>
        <a:prstGeom prst="roundRect">
          <a:avLst/>
        </a:prstGeom>
        <a:solidFill>
          <a:srgbClr val="FACAF7">
            <a:alpha val="60000"/>
          </a:srgbClr>
        </a:solidFill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Accès à un smartphone et/ou ordinateur avec accès internet</a:t>
          </a:r>
          <a:endParaRPr lang="fr-FR" sz="17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53075" y="4052998"/>
        <a:ext cx="1980456" cy="1435145"/>
      </dsp:txXfrm>
    </dsp:sp>
    <dsp:sp modelId="{9E458164-8D18-4D8E-8CDC-210E84EDFD38}">
      <dsp:nvSpPr>
        <dsp:cNvPr id="0" name=""/>
        <dsp:cNvSpPr/>
      </dsp:nvSpPr>
      <dsp:spPr>
        <a:xfrm>
          <a:off x="1791035" y="591513"/>
          <a:ext cx="4620252" cy="4620252"/>
        </a:xfrm>
        <a:custGeom>
          <a:avLst/>
          <a:gdLst/>
          <a:ahLst/>
          <a:cxnLst/>
          <a:rect l="0" t="0" r="0" b="0"/>
          <a:pathLst>
            <a:path>
              <a:moveTo>
                <a:pt x="260136" y="3375126"/>
              </a:moveTo>
              <a:arcTo wR="2310126" hR="2310126" stAng="9152847" swAng="1445983"/>
            </a:path>
          </a:pathLst>
        </a:custGeom>
        <a:noFill/>
        <a:ln w="12700" cap="flat" cmpd="sng" algn="ctr">
          <a:solidFill>
            <a:schemeClr val="accent1">
              <a:shade val="90000"/>
              <a:hueOff val="449462"/>
              <a:satOff val="-43651"/>
              <a:lumOff val="3676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BDAC15-64CF-457F-B775-58B2C04002F1}">
      <dsp:nvSpPr>
        <dsp:cNvPr id="0" name=""/>
        <dsp:cNvSpPr/>
      </dsp:nvSpPr>
      <dsp:spPr>
        <a:xfrm>
          <a:off x="859633" y="1348618"/>
          <a:ext cx="2088936" cy="1678306"/>
        </a:xfrm>
        <a:prstGeom prst="roundRect">
          <a:avLst/>
        </a:prstGeom>
        <a:solidFill>
          <a:srgbClr val="C4E2F4">
            <a:alpha val="50000"/>
          </a:srgbClr>
        </a:solidFill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Etat de santé à priori pas amené à se dégrader dans les 3 mois à venir</a:t>
          </a:r>
          <a:endParaRPr lang="fr-FR" sz="17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41561" y="1430546"/>
        <a:ext cx="1925080" cy="1514450"/>
      </dsp:txXfrm>
    </dsp:sp>
    <dsp:sp modelId="{2377388B-AC59-430C-9C8F-D69BD7626CF3}">
      <dsp:nvSpPr>
        <dsp:cNvPr id="0" name=""/>
        <dsp:cNvSpPr/>
      </dsp:nvSpPr>
      <dsp:spPr>
        <a:xfrm>
          <a:off x="1791035" y="591513"/>
          <a:ext cx="4620252" cy="4620252"/>
        </a:xfrm>
        <a:custGeom>
          <a:avLst/>
          <a:gdLst/>
          <a:ahLst/>
          <a:cxnLst/>
          <a:rect l="0" t="0" r="0" b="0"/>
          <a:pathLst>
            <a:path>
              <a:moveTo>
                <a:pt x="605081" y="751439"/>
              </a:moveTo>
              <a:arcTo wR="2310126" hR="2310126" stAng="13345942" swAng="1123026"/>
            </a:path>
          </a:pathLst>
        </a:custGeom>
        <a:noFill/>
        <a:ln w="12700" cap="flat" cmpd="sng" algn="ctr">
          <a:solidFill>
            <a:schemeClr val="accent1">
              <a:shade val="90000"/>
              <a:hueOff val="599282"/>
              <a:satOff val="-58201"/>
              <a:lumOff val="4901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869724-E33F-4234-B0D7-FD2EF3CB09CF}">
      <dsp:nvSpPr>
        <dsp:cNvPr id="0" name=""/>
        <dsp:cNvSpPr/>
      </dsp:nvSpPr>
      <dsp:spPr>
        <a:xfrm>
          <a:off x="2853148" y="-214281"/>
          <a:ext cx="2411118" cy="1645340"/>
        </a:xfrm>
        <a:prstGeom prst="roundRect">
          <a:avLst/>
        </a:prstGeom>
        <a:solidFill>
          <a:srgbClr val="FBFBB7">
            <a:alpha val="90000"/>
          </a:srgbClr>
        </a:solidFill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Patient inclus dans un essai clinique</a:t>
          </a:r>
          <a:endParaRPr lang="fr-FR" sz="2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33467" y="-133962"/>
        <a:ext cx="2250480" cy="1484702"/>
      </dsp:txXfrm>
    </dsp:sp>
    <dsp:sp modelId="{85AE64EA-9433-4E2A-8242-2437EAA72D82}">
      <dsp:nvSpPr>
        <dsp:cNvPr id="0" name=""/>
        <dsp:cNvSpPr/>
      </dsp:nvSpPr>
      <dsp:spPr>
        <a:xfrm>
          <a:off x="1979050" y="608388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3293803" y="391219"/>
              </a:moveTo>
              <a:arcTo wR="2079657" hR="2079657" stAng="18343182" swAng="1729628"/>
            </a:path>
          </a:pathLst>
        </a:custGeom>
        <a:noFill/>
        <a:ln w="12700" cap="flat" cmpd="sng" algn="ctr">
          <a:solidFill>
            <a:schemeClr val="accent1">
              <a:shade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F0024E-736C-40DA-A67B-816C3F102BD5}">
      <dsp:nvSpPr>
        <dsp:cNvPr id="0" name=""/>
        <dsp:cNvSpPr/>
      </dsp:nvSpPr>
      <dsp:spPr>
        <a:xfrm>
          <a:off x="4991324" y="1803809"/>
          <a:ext cx="2294080" cy="1768472"/>
        </a:xfrm>
        <a:prstGeom prst="roundRect">
          <a:avLst/>
        </a:prstGeom>
        <a:solidFill>
          <a:schemeClr val="accent6">
            <a:lumMod val="20000"/>
            <a:lumOff val="80000"/>
            <a:alpha val="70000"/>
          </a:schemeClr>
        </a:solidFill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Orientation vers l’HAD ou soins palliatifs</a:t>
          </a:r>
          <a:endParaRPr lang="fr-FR" sz="2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77654" y="1890139"/>
        <a:ext cx="2121420" cy="1595812"/>
      </dsp:txXfrm>
    </dsp:sp>
    <dsp:sp modelId="{B2AF05B8-4CF3-4DA0-963B-1D1D3BA17351}">
      <dsp:nvSpPr>
        <dsp:cNvPr id="0" name=""/>
        <dsp:cNvSpPr/>
      </dsp:nvSpPr>
      <dsp:spPr>
        <a:xfrm>
          <a:off x="1979050" y="608388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3957236" y="2973900"/>
              </a:moveTo>
              <a:arcTo wR="2079657" hR="2079657" stAng="1528037" swAng="1815687"/>
            </a:path>
          </a:pathLst>
        </a:custGeom>
        <a:noFill/>
        <a:ln w="12700" cap="flat" cmpd="sng" algn="ctr">
          <a:solidFill>
            <a:schemeClr val="accent1">
              <a:shade val="90000"/>
              <a:hueOff val="199761"/>
              <a:satOff val="-19400"/>
              <a:lumOff val="1634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6ED475-F10A-4FEB-9D78-271E20973441}">
      <dsp:nvSpPr>
        <dsp:cNvPr id="0" name=""/>
        <dsp:cNvSpPr/>
      </dsp:nvSpPr>
      <dsp:spPr>
        <a:xfrm>
          <a:off x="2896793" y="3902456"/>
          <a:ext cx="2323828" cy="1730491"/>
        </a:xfrm>
        <a:prstGeom prst="roundRect">
          <a:avLst/>
        </a:prstGeom>
        <a:solidFill>
          <a:srgbClr val="FACAF7">
            <a:alpha val="60000"/>
          </a:srgbClr>
        </a:solidFill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Pronostic à court terme</a:t>
          </a:r>
          <a:endParaRPr lang="fr-FR" sz="2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81269" y="3986932"/>
        <a:ext cx="2154876" cy="1561539"/>
      </dsp:txXfrm>
    </dsp:sp>
    <dsp:sp modelId="{9E458164-8D18-4D8E-8CDC-210E84EDFD38}">
      <dsp:nvSpPr>
        <dsp:cNvPr id="0" name=""/>
        <dsp:cNvSpPr/>
      </dsp:nvSpPr>
      <dsp:spPr>
        <a:xfrm>
          <a:off x="1979050" y="608388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908832" y="3798419"/>
              </a:moveTo>
              <a:arcTo wR="2079657" hR="2079657" stAng="7455766" swAng="1763875"/>
            </a:path>
          </a:pathLst>
        </a:custGeom>
        <a:noFill/>
        <a:ln w="12700" cap="flat" cmpd="sng" algn="ctr">
          <a:solidFill>
            <a:schemeClr val="accent1">
              <a:shade val="90000"/>
              <a:hueOff val="399521"/>
              <a:satOff val="-38801"/>
              <a:lumOff val="3267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BDAC15-64CF-457F-B775-58B2C04002F1}">
      <dsp:nvSpPr>
        <dsp:cNvPr id="0" name=""/>
        <dsp:cNvSpPr/>
      </dsp:nvSpPr>
      <dsp:spPr>
        <a:xfrm>
          <a:off x="842594" y="1774987"/>
          <a:ext cx="2272911" cy="1826117"/>
        </a:xfrm>
        <a:prstGeom prst="roundRect">
          <a:avLst/>
        </a:prstGeom>
        <a:solidFill>
          <a:srgbClr val="C4E2F4">
            <a:alpha val="50000"/>
          </a:srgbClr>
        </a:solidFill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Langue, illettrisme, troubles cognitifs, isolement</a:t>
          </a:r>
          <a:endParaRPr lang="fr-FR" sz="2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31738" y="1864131"/>
        <a:ext cx="2094623" cy="1647829"/>
      </dsp:txXfrm>
    </dsp:sp>
    <dsp:sp modelId="{2377388B-AC59-430C-9C8F-D69BD7626CF3}">
      <dsp:nvSpPr>
        <dsp:cNvPr id="0" name=""/>
        <dsp:cNvSpPr/>
      </dsp:nvSpPr>
      <dsp:spPr>
        <a:xfrm>
          <a:off x="1979050" y="608388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215677" y="1157402"/>
              </a:moveTo>
              <a:arcTo wR="2079657" hR="2079657" stAng="12379510" swAng="1677819"/>
            </a:path>
          </a:pathLst>
        </a:custGeom>
        <a:noFill/>
        <a:ln w="12700" cap="flat" cmpd="sng" algn="ctr">
          <a:solidFill>
            <a:schemeClr val="accent1">
              <a:shade val="90000"/>
              <a:hueOff val="599282"/>
              <a:satOff val="-58201"/>
              <a:lumOff val="4901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7F3306-9470-4854-B18B-9304D8CFC393}" type="datetimeFigureOut">
              <a:rPr lang="fr-FR" smtClean="0"/>
              <a:t>30/09/2025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79B2D-DCA5-4E92-BC22-965C5FCAA0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0170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0DD694-1B10-8B0B-1C25-4D8B8A1EE6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2842868"/>
            <a:ext cx="10515599" cy="1497778"/>
          </a:xfrm>
        </p:spPr>
        <p:txBody>
          <a:bodyPr anchor="ctr">
            <a:normAutofit/>
          </a:bodyPr>
          <a:lstStyle>
            <a:lvl1pPr algn="ctr">
              <a:defRPr sz="4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EBDF9D2-9232-2D0B-3186-730472E3BA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98629"/>
            <a:ext cx="10515600" cy="123700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CF3AAA-6113-824E-92B5-F003173A3B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992794"/>
            <a:ext cx="2743200" cy="365125"/>
          </a:xfrm>
        </p:spPr>
        <p:txBody>
          <a:bodyPr/>
          <a:lstStyle/>
          <a:p>
            <a:fld id="{3C24A905-F4B1-3D4D-9EF8-1F64B12C5BF2}" type="datetimeFigureOut">
              <a:rPr lang="fr-FR" smtClean="0"/>
              <a:t>30/09/2025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FFE8A5E-D6C2-0B4E-4DEA-5164F22A6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5992794"/>
            <a:ext cx="41148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4E415C-0A7E-F9EC-CAD7-F52D36E5F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5992794"/>
            <a:ext cx="2743200" cy="365125"/>
          </a:xfrm>
        </p:spPr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5393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34A326-12D5-A6A5-5F0C-EB11DC204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83D6A29-1BF3-6519-F889-9590FC815E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51F5AD-FBEC-E225-CAF7-0020A7AD6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30/09/2025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8A3F22-CB7A-13CB-932B-AE0E5A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BA0C14-8095-FD06-30C7-8DB077CA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004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721CF89-2DBC-E6D6-B206-C36BB09FD3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22F46DE-BBD6-3CDB-4128-41BDAE11EE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369EBDD-7270-3CF4-7B9C-CA37B1551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30/09/2025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2DCCB0-2B53-9E6F-8AE0-786660883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AB8177B-9F52-7677-05E6-3884BD7EA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76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918F10-A6A5-3685-618D-CB3324CDD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5373BE3-CF33-57B6-BDBF-0F4022441F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7EFFD6-4B84-DC63-DE94-ADDAC4429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30/09/2025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350EDB-CEA9-7D43-D9D8-D885BEAA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1AE3DC6-3FE2-B4A5-6F63-7A17E35A2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439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FE7320-32B5-572A-A163-897EFCA4A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B310BEE-8371-6630-C87D-0C0007857C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3458CE9-98CE-3FB3-4AD3-8DD7539E7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30/09/2025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C0122F3-8194-DABE-CD72-00146840D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BE5DC5-433E-17DD-4CD7-C6E287C1C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3496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AC0FE0-5B5A-8CCF-9A3F-4EF202D2D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D5EC01-8340-DAAB-3404-BC45CE1625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0FCD956-30A6-845D-8B09-012279D918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7401651-F0EF-D95A-8FE0-1DD83991E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30/09/2025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74495D-7EAA-335F-BA68-E34B1B105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8B2094C-9C21-EEEE-FF54-7F4CFD16A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451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009D58-E1EF-1E41-B03C-0098A69F1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09B68CD-2604-9F3F-5AF4-FA8970700E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2AD0B85-0E1D-CDD0-B855-5CCB0D8BE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5232777-1243-E790-1686-9135125560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A6E73C3-DC00-8559-0F40-FBC5397C2F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3442128-BAE5-0E0A-F8F1-59536C843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30/09/2025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D7FF8D0-6FEF-9D15-39F0-11396D612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102777-D938-153E-A4AB-76F18F7C5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436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9542C1-B0C2-274A-49FF-80CA4F1FE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BA67555-D47D-1859-76D5-20E613EB3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30/09/2025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320BEF0-041C-F1B0-7C36-95082205B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BBBB750-3861-D54A-06B8-098929E93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1548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CD6A574-EC05-7F4B-B5A5-FC50D2DE0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30/09/2025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AEA8E57-B732-A2B1-D3EF-82979EE33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C266E96-A03D-B532-7123-21F4F2CC8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3403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DB088E-6B5D-C440-1CC7-22547350C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DB281F-32A2-0E75-A228-57FF727C1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EBC9530-ECE0-B1E6-3E48-F2DA36A92D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D615B3C-BC79-103A-533D-E8702F0C3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30/09/2025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9A33E7E-AF6B-FCEE-304C-AA3AF8C2C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EFD8FFD-ABD3-17B6-1A29-5607C2245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5147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7D20BD-28C4-6B61-0149-760A04586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2F73C36-F303-72A0-30F0-562562FCD4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9C37948-5552-3E70-F996-7E5687C80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F64BA21-E01A-C1CB-5189-C8ABF539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30/09/2025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C2322BE-5B27-0E8B-B1B2-2943C09DA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74C591F-7459-9FED-1DCD-9539139CB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017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4C1BD7-E808-6082-5696-045335A5C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8299"/>
            <a:ext cx="10515600" cy="1068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D66306-6BF5-05B9-6BC0-453A4181B3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92357"/>
            <a:ext cx="10515600" cy="3613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E0BC6C6-ABEE-E3A8-8EE0-4F332075FE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59944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C24A905-F4B1-3D4D-9EF8-1F64B12C5BF2}" type="datetimeFigureOut">
              <a:rPr lang="fr-FR" smtClean="0"/>
              <a:pPr/>
              <a:t>30/09/2025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9BBBFE-6346-2DCF-C9DE-3FE02CEBFC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59944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86D91FE-2A59-CBE5-DC74-3FF8C876B9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59944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70795E2-B852-7047-962B-4AF0265712F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6813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rgbClr val="0167A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3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3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3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3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9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5048BC-1FD9-4DCE-779B-4C49C98136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1" y="3159112"/>
            <a:ext cx="10515599" cy="1497778"/>
          </a:xfrm>
        </p:spPr>
        <p:txBody>
          <a:bodyPr>
            <a:normAutofit fontScale="90000"/>
          </a:bodyPr>
          <a:lstStyle/>
          <a:p>
            <a:r>
              <a:rPr lang="fr-FR" dirty="0"/>
              <a:t>Parcours Patient Coordonné Associé à la Télésurveillance dans le Suivi du Cancer</a:t>
            </a: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3F319CE-6766-48D4-7F08-184C12374C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656890"/>
            <a:ext cx="10515600" cy="1237007"/>
          </a:xfrm>
        </p:spPr>
        <p:txBody>
          <a:bodyPr/>
          <a:lstStyle/>
          <a:p>
            <a:r>
              <a:rPr lang="fr-FR" dirty="0" err="1" smtClean="0"/>
              <a:t>Méhdi</a:t>
            </a:r>
            <a:r>
              <a:rPr lang="fr-FR" dirty="0" smtClean="0"/>
              <a:t> DIMPRE – Infirmier de coordination de parcours, Gustave Roussy </a:t>
            </a:r>
            <a:r>
              <a:rPr lang="fr-FR" dirty="0" smtClean="0"/>
              <a:t>– Villejuif</a:t>
            </a:r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199" y="5900470"/>
            <a:ext cx="902878" cy="57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49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2682932249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199" y="5900470"/>
            <a:ext cx="902878" cy="57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231423" y="28047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989325318"/>
              </p:ext>
            </p:extLst>
          </p:nvPr>
        </p:nvGraphicFramePr>
        <p:xfrm>
          <a:off x="378228" y="111743"/>
          <a:ext cx="11197244" cy="52619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1088966" y="4789713"/>
            <a:ext cx="9775767" cy="64633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!!!  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Prise en compte des facteurs de risques associés (métastases cérébrales, céphalées inhabituelles, constipation, douleurs abdominales, hyperthermie,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etc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!!!</a:t>
            </a: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199" y="5900470"/>
            <a:ext cx="902878" cy="57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71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92" y="1455544"/>
            <a:ext cx="9969881" cy="4924211"/>
          </a:xfrm>
          <a:prstGeom prst="rect">
            <a:avLst/>
          </a:prstGeom>
        </p:spPr>
      </p:pic>
      <p:sp>
        <p:nvSpPr>
          <p:cNvPr id="3" name="Bulle ronde 2"/>
          <p:cNvSpPr/>
          <p:nvPr/>
        </p:nvSpPr>
        <p:spPr>
          <a:xfrm>
            <a:off x="7102258" y="764931"/>
            <a:ext cx="4301365" cy="3331080"/>
          </a:xfrm>
          <a:prstGeom prst="wedgeEllipseCallout">
            <a:avLst>
              <a:gd name="adj1" fmla="val -50152"/>
              <a:gd name="adj2" fmla="val 49101"/>
            </a:avLst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958" y="1058738"/>
            <a:ext cx="2427850" cy="269013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41138" y="587018"/>
            <a:ext cx="65010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0167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&gt; TABLEAU </a:t>
            </a:r>
            <a:r>
              <a:rPr lang="fr-FR" sz="2800" b="1" dirty="0" smtClean="0">
                <a:solidFill>
                  <a:srgbClr val="0167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BORD RESILIENCE</a:t>
            </a:r>
            <a:endParaRPr lang="fr-FR" sz="2800" b="1" dirty="0">
              <a:solidFill>
                <a:srgbClr val="0167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199" y="5900470"/>
            <a:ext cx="902878" cy="57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13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ZoneTexte 22"/>
          <p:cNvSpPr txBox="1"/>
          <p:nvPr/>
        </p:nvSpPr>
        <p:spPr>
          <a:xfrm>
            <a:off x="352069" y="859943"/>
            <a:ext cx="31983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0167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&gt; CONCLUSION</a:t>
            </a:r>
            <a:endParaRPr lang="fr-FR" sz="2800" b="1" dirty="0">
              <a:solidFill>
                <a:srgbClr val="0167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199" y="5900470"/>
            <a:ext cx="902878" cy="572764"/>
          </a:xfrm>
          <a:prstGeom prst="rect">
            <a:avLst/>
          </a:prstGeom>
        </p:spPr>
      </p:pic>
      <p:graphicFrame>
        <p:nvGraphicFramePr>
          <p:cNvPr id="31" name="Diagramme 30"/>
          <p:cNvGraphicFramePr/>
          <p:nvPr>
            <p:extLst>
              <p:ext uri="{D42A27DB-BD31-4B8C-83A1-F6EECF244321}">
                <p14:modId xmlns:p14="http://schemas.microsoft.com/office/powerpoint/2010/main" val="3362837160"/>
              </p:ext>
            </p:extLst>
          </p:nvPr>
        </p:nvGraphicFramePr>
        <p:xfrm>
          <a:off x="1923199" y="573961"/>
          <a:ext cx="8615485" cy="5753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2" name="ZoneTexte 31"/>
          <p:cNvSpPr txBox="1"/>
          <p:nvPr/>
        </p:nvSpPr>
        <p:spPr>
          <a:xfrm>
            <a:off x="3200400" y="5161806"/>
            <a:ext cx="15034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Visite au patient si hospitalisation organisée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99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A21C66-6BBE-8797-6DDB-4C9613286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132" y="582517"/>
            <a:ext cx="10515600" cy="1068636"/>
          </a:xfrm>
        </p:spPr>
        <p:txBody>
          <a:bodyPr/>
          <a:lstStyle/>
          <a:p>
            <a:r>
              <a:rPr lang="fr-FR" dirty="0" smtClean="0"/>
              <a:t>&gt; &gt; CONTEXTE</a:t>
            </a:r>
            <a:endParaRPr lang="fr-FR" dirty="0"/>
          </a:p>
        </p:txBody>
      </p:sp>
      <p:graphicFrame>
        <p:nvGraphicFramePr>
          <p:cNvPr id="8" name="Espace réservé du contenu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9063537"/>
              </p:ext>
            </p:extLst>
          </p:nvPr>
        </p:nvGraphicFramePr>
        <p:xfrm>
          <a:off x="790575" y="1116835"/>
          <a:ext cx="10610850" cy="5219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ag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199" y="5900470"/>
            <a:ext cx="902878" cy="57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66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6FF90D-373F-EBEB-B499-41878924F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061" y="575302"/>
            <a:ext cx="10515600" cy="1068636"/>
          </a:xfrm>
        </p:spPr>
        <p:txBody>
          <a:bodyPr/>
          <a:lstStyle/>
          <a:p>
            <a:r>
              <a:rPr lang="fr-FR" dirty="0" smtClean="0"/>
              <a:t>&gt; &gt; CONTEXTE</a:t>
            </a:r>
            <a:endParaRPr lang="fr-FR" dirty="0"/>
          </a:p>
        </p:txBody>
      </p:sp>
      <p:graphicFrame>
        <p:nvGraphicFramePr>
          <p:cNvPr id="8" name="Espace réservé du contenu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4910315"/>
              </p:ext>
            </p:extLst>
          </p:nvPr>
        </p:nvGraphicFramePr>
        <p:xfrm>
          <a:off x="838197" y="1093825"/>
          <a:ext cx="9765323" cy="3189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838199" y="4299438"/>
            <a:ext cx="27430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fr-FR" dirty="0">
                <a:solidFill>
                  <a:srgbClr val="00ABA8"/>
                </a:solidFill>
                <a:latin typeface="Arial" panose="020B0604020202020204" pitchFamily="34" charset="0"/>
              </a:rPr>
              <a:t>Contexte hospitalier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44546A"/>
                </a:solidFill>
                <a:latin typeface="Arial" panose="020B0604020202020204" pitchFamily="34" charset="0"/>
              </a:rPr>
              <a:t>Diminution DMS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44546A"/>
                </a:solidFill>
                <a:latin typeface="Arial" panose="020B0604020202020204" pitchFamily="34" charset="0"/>
              </a:rPr>
              <a:t>Virage ambulatoire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44546A"/>
                </a:solidFill>
                <a:latin typeface="Arial" panose="020B0604020202020204" pitchFamily="34" charset="0"/>
              </a:rPr>
              <a:t>Pression hospitalière  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4658278" y="4346752"/>
            <a:ext cx="27871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457200"/>
            <a:r>
              <a:rPr lang="fr-FR" sz="1400" dirty="0">
                <a:solidFill>
                  <a:srgbClr val="D42B91"/>
                </a:solidFill>
                <a:latin typeface="Calibri" panose="020F0502020204030204"/>
              </a:rPr>
              <a:t>Un modèle organisationnel fondé sur une coordination structurée et appuyée par la télésurveillance améliore la réactivité du système de soins </a:t>
            </a:r>
          </a:p>
        </p:txBody>
      </p:sp>
      <p:sp>
        <p:nvSpPr>
          <p:cNvPr id="11" name="Flèche vers le bas 10"/>
          <p:cNvSpPr/>
          <p:nvPr/>
        </p:nvSpPr>
        <p:spPr>
          <a:xfrm rot="16200000">
            <a:off x="3669834" y="4655153"/>
            <a:ext cx="815578" cy="521970"/>
          </a:xfrm>
          <a:prstGeom prst="down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ZoneTexte 11"/>
          <p:cNvSpPr txBox="1"/>
          <p:nvPr/>
        </p:nvSpPr>
        <p:spPr>
          <a:xfrm>
            <a:off x="8842130" y="4377521"/>
            <a:ext cx="2136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457200"/>
            <a:r>
              <a:rPr lang="fr-FR" dirty="0">
                <a:solidFill>
                  <a:srgbClr val="00ABA8"/>
                </a:solidFill>
                <a:latin typeface="Arial" panose="020B0604020202020204" pitchFamily="34" charset="0"/>
              </a:rPr>
              <a:t>Cellule de coordination des parcours patients </a:t>
            </a:r>
          </a:p>
        </p:txBody>
      </p:sp>
      <p:sp>
        <p:nvSpPr>
          <p:cNvPr id="13" name="Flèche vers le bas 12"/>
          <p:cNvSpPr/>
          <p:nvPr/>
        </p:nvSpPr>
        <p:spPr>
          <a:xfrm rot="5400000">
            <a:off x="7618305" y="4655153"/>
            <a:ext cx="815578" cy="521970"/>
          </a:xfrm>
          <a:prstGeom prst="downArrow">
            <a:avLst/>
          </a:prstGeom>
          <a:solidFill>
            <a:srgbClr val="44546A">
              <a:tint val="60000"/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</p:sp>
      <p:pic>
        <p:nvPicPr>
          <p:cNvPr id="14" name="Imag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199" y="5900470"/>
            <a:ext cx="902878" cy="57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88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299865" y="954959"/>
            <a:ext cx="4497143" cy="1626577"/>
          </a:xfrm>
        </p:spPr>
        <p:txBody>
          <a:bodyPr>
            <a:normAutofit/>
          </a:bodyPr>
          <a:lstStyle/>
          <a:p>
            <a:pPr algn="ctr"/>
            <a:r>
              <a:rPr lang="fr-FR" sz="2800" dirty="0" smtClean="0"/>
              <a:t>&gt; &gt; OBJECTIFS</a:t>
            </a:r>
            <a:r>
              <a:rPr lang="fr-FR" sz="2800" dirty="0" smtClean="0"/>
              <a:t/>
            </a:r>
            <a:br>
              <a:rPr lang="fr-FR" sz="2800" dirty="0" smtClean="0"/>
            </a:br>
            <a:r>
              <a:rPr lang="fr-FR" sz="2800" dirty="0" smtClean="0"/>
              <a:t> DE LA TELESURVEILLANCE</a:t>
            </a:r>
            <a:endParaRPr lang="fr-FR" sz="2800" dirty="0"/>
          </a:p>
        </p:txBody>
      </p:sp>
      <p:graphicFrame>
        <p:nvGraphicFramePr>
          <p:cNvPr id="8" name="Diagramme 7"/>
          <p:cNvGraphicFramePr/>
          <p:nvPr>
            <p:extLst>
              <p:ext uri="{D42A27DB-BD31-4B8C-83A1-F6EECF244321}">
                <p14:modId xmlns:p14="http://schemas.microsoft.com/office/powerpoint/2010/main" val="1438683270"/>
              </p:ext>
            </p:extLst>
          </p:nvPr>
        </p:nvGraphicFramePr>
        <p:xfrm>
          <a:off x="3938954" y="729763"/>
          <a:ext cx="7587763" cy="55235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ag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199" y="5900470"/>
            <a:ext cx="902878" cy="57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555804"/>
              </p:ext>
            </p:extLst>
          </p:nvPr>
        </p:nvGraphicFramePr>
        <p:xfrm>
          <a:off x="-246185" y="879231"/>
          <a:ext cx="9253905" cy="50760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612885888"/>
              </p:ext>
            </p:extLst>
          </p:nvPr>
        </p:nvGraphicFramePr>
        <p:xfrm>
          <a:off x="7069015" y="1099038"/>
          <a:ext cx="5723793" cy="4868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" name="Image 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199" y="5900470"/>
            <a:ext cx="902878" cy="57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63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5846" y="725207"/>
            <a:ext cx="8461130" cy="1068636"/>
          </a:xfrm>
        </p:spPr>
        <p:txBody>
          <a:bodyPr/>
          <a:lstStyle/>
          <a:p>
            <a:pPr algn="ctr"/>
            <a:r>
              <a:rPr lang="fr-FR" dirty="0" smtClean="0"/>
              <a:t>&gt; &gt; METHODOLOGIE </a:t>
            </a:r>
            <a:r>
              <a:rPr lang="fr-FR" dirty="0" smtClean="0"/>
              <a:t>- VOIES D’ADRESSAGE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7152171"/>
              </p:ext>
            </p:extLst>
          </p:nvPr>
        </p:nvGraphicFramePr>
        <p:xfrm>
          <a:off x="838200" y="2192338"/>
          <a:ext cx="10515600" cy="3613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889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552245" y="850584"/>
            <a:ext cx="27174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167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&gt; CRITERES </a:t>
            </a:r>
            <a:endParaRPr lang="fr-FR" sz="2800" b="1" dirty="0" smtClean="0">
              <a:solidFill>
                <a:srgbClr val="0167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800" b="1" dirty="0" smtClean="0">
                <a:solidFill>
                  <a:srgbClr val="0167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D’INCLUSION</a:t>
            </a:r>
            <a:endParaRPr lang="fr-FR" sz="2800" b="1" dirty="0">
              <a:solidFill>
                <a:srgbClr val="0167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Diagramme 10"/>
          <p:cNvGraphicFramePr/>
          <p:nvPr>
            <p:extLst>
              <p:ext uri="{D42A27DB-BD31-4B8C-83A1-F6EECF244321}">
                <p14:modId xmlns:p14="http://schemas.microsoft.com/office/powerpoint/2010/main" val="67979902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" name="Imag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199" y="5900470"/>
            <a:ext cx="902878" cy="57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53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380034459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552244" y="850584"/>
            <a:ext cx="27174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167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&gt; CRITERES </a:t>
            </a:r>
            <a:endParaRPr lang="fr-FR" sz="2800" b="1" dirty="0" smtClean="0">
              <a:solidFill>
                <a:srgbClr val="0167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800" b="1" dirty="0" smtClean="0">
                <a:solidFill>
                  <a:srgbClr val="0167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D’EXCLUSION</a:t>
            </a:r>
            <a:endParaRPr lang="fr-FR" sz="2800" b="1" dirty="0">
              <a:solidFill>
                <a:srgbClr val="0167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199" y="5900470"/>
            <a:ext cx="902878" cy="57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21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80294" y="747345"/>
            <a:ext cx="10155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167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&gt; LES OUTILS</a:t>
            </a:r>
            <a:endParaRPr lang="fr-FR" sz="2800" b="1" dirty="0">
              <a:solidFill>
                <a:srgbClr val="0167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61" y="1656638"/>
            <a:ext cx="7495060" cy="205371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554" y="3914639"/>
            <a:ext cx="6488723" cy="2478785"/>
          </a:xfrm>
          <a:prstGeom prst="rect">
            <a:avLst/>
          </a:prstGeom>
        </p:spPr>
      </p:pic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val="2721950222"/>
              </p:ext>
            </p:extLst>
          </p:nvPr>
        </p:nvGraphicFramePr>
        <p:xfrm>
          <a:off x="826965" y="96713"/>
          <a:ext cx="10893181" cy="62967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Flèche droite rayée 7"/>
          <p:cNvSpPr/>
          <p:nvPr/>
        </p:nvSpPr>
        <p:spPr>
          <a:xfrm>
            <a:off x="1125413" y="4185138"/>
            <a:ext cx="2980594" cy="1793631"/>
          </a:xfrm>
          <a:prstGeom prst="stripedRightArrow">
            <a:avLst/>
          </a:prstGeom>
          <a:solidFill>
            <a:srgbClr val="3684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Flèche droite rayée 8"/>
          <p:cNvSpPr/>
          <p:nvPr/>
        </p:nvSpPr>
        <p:spPr>
          <a:xfrm rot="10800000">
            <a:off x="8414725" y="1656638"/>
            <a:ext cx="2980594" cy="1793631"/>
          </a:xfrm>
          <a:prstGeom prst="stripedRightArrow">
            <a:avLst/>
          </a:prstGeom>
          <a:solidFill>
            <a:srgbClr val="2BB8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8709268" y="2137954"/>
            <a:ext cx="23915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Fiches conseils patients</a:t>
            </a:r>
          </a:p>
          <a:p>
            <a:r>
              <a:rPr lang="fr-F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Fiches traitement IV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336552" y="4666454"/>
            <a:ext cx="25671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Fiches </a:t>
            </a:r>
            <a:r>
              <a:rPr lang="fr-F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patients/professionnels </a:t>
            </a: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pour </a:t>
            </a:r>
            <a:r>
              <a:rPr lang="fr-F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thérapies </a:t>
            </a: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orales</a:t>
            </a:r>
            <a:endParaRPr lang="fr-F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0733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B8FA07240F294CBC17A04605CBD404" ma:contentTypeVersion="13" ma:contentTypeDescription="Crée un document." ma:contentTypeScope="" ma:versionID="e28e7e09342b3dc598e9cd3a54b5e002">
  <xsd:schema xmlns:xsd="http://www.w3.org/2001/XMLSchema" xmlns:xs="http://www.w3.org/2001/XMLSchema" xmlns:p="http://schemas.microsoft.com/office/2006/metadata/properties" xmlns:ns2="06e2f7bb-c9b2-4e0e-a86d-0f19da7e4936" xmlns:ns3="9b373ee6-7c28-4043-ad0b-3e3378acf4cf" targetNamespace="http://schemas.microsoft.com/office/2006/metadata/properties" ma:root="true" ma:fieldsID="262466e005abe9f26d3f50062bdc7860" ns2:_="" ns3:_="">
    <xsd:import namespace="06e2f7bb-c9b2-4e0e-a86d-0f19da7e4936"/>
    <xsd:import namespace="9b373ee6-7c28-4043-ad0b-3e3378acf4c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LengthInSeconds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e2f7bb-c9b2-4e0e-a86d-0f19da7e493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dexed="true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20" nillable="true" ma:displayName="Taxonomy Catch All Column" ma:hidden="true" ma:list="{0b2f8796-86f1-410a-a0f8-a44cff0d1550}" ma:internalName="TaxCatchAll" ma:showField="CatchAllData" ma:web="06e2f7bb-c9b2-4e0e-a86d-0f19da7e49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373ee6-7c28-4043-ad0b-3e3378acf4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d8b40812-e03f-4107-9333-f49d2ff583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B8FA07240F294CBC17A04605CBD404" ma:contentTypeVersion="14" ma:contentTypeDescription="Crée un document." ma:contentTypeScope="" ma:versionID="fea47593b607f3db04722842d4d77011">
  <xsd:schema xmlns:xsd="http://www.w3.org/2001/XMLSchema" xmlns:xs="http://www.w3.org/2001/XMLSchema" xmlns:p="http://schemas.microsoft.com/office/2006/metadata/properties" xmlns:ns2="06e2f7bb-c9b2-4e0e-a86d-0f19da7e4936" xmlns:ns3="9b373ee6-7c28-4043-ad0b-3e3378acf4cf" targetNamespace="http://schemas.microsoft.com/office/2006/metadata/properties" ma:root="true" ma:fieldsID="3767811572e0e2ce69cf972a2031a5ca" ns2:_="" ns3:_="">
    <xsd:import namespace="06e2f7bb-c9b2-4e0e-a86d-0f19da7e4936"/>
    <xsd:import namespace="9b373ee6-7c28-4043-ad0b-3e3378acf4c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LengthInSeconds" minOccurs="0"/>
                <xsd:element ref="ns3:MediaServiceOCR" minOccurs="0"/>
                <xsd:element ref="ns3:MediaServiceLocation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e2f7bb-c9b2-4e0e-a86d-0f19da7e493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dexed="true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20" nillable="true" ma:displayName="Taxonomy Catch All Column" ma:hidden="true" ma:list="{0b2f8796-86f1-410a-a0f8-a44cff0d1550}" ma:internalName="TaxCatchAll" ma:showField="CatchAllData" ma:web="06e2f7bb-c9b2-4e0e-a86d-0f19da7e49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373ee6-7c28-4043-ad0b-3e3378acf4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d8b40812-e03f-4107-9333-f49d2ff583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b373ee6-7c28-4043-ad0b-3e3378acf4cf">
      <Terms xmlns="http://schemas.microsoft.com/office/infopath/2007/PartnerControls"/>
    </lcf76f155ced4ddcb4097134ff3c332f>
    <TaxCatchAll xmlns="06e2f7bb-c9b2-4e0e-a86d-0f19da7e4936" xsi:nil="true"/>
    <_dlc_DocId xmlns="06e2f7bb-c9b2-4e0e-a86d-0f19da7e4936">YFD3JESRWWD5-620435128-867034</_dlc_DocId>
    <_dlc_DocIdUrl xmlns="06e2f7bb-c9b2-4e0e-a86d-0f19da7e4936">
      <Url>https://idpegasesas.sharepoint.com/sites/ComnCoEvents/_layouts/15/DocIdRedir.aspx?ID=YFD3JESRWWD5-620435128-867034</Url>
      <Description>YFD3JESRWWD5-620435128-867034</Description>
    </_dlc_DocIdUrl>
  </documentManagement>
</p:properties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9F3007EE-E725-4CB6-9784-8227393B1D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6e2f7bb-c9b2-4e0e-a86d-0f19da7e4936"/>
    <ds:schemaRef ds:uri="9b373ee6-7c28-4043-ad0b-3e3378acf4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9636B3F-980B-4888-ADBF-6AD678717AD9}"/>
</file>

<file path=customXml/itemProps3.xml><?xml version="1.0" encoding="utf-8"?>
<ds:datastoreItem xmlns:ds="http://schemas.openxmlformats.org/officeDocument/2006/customXml" ds:itemID="{DD6F9018-C8AA-46E8-82C2-F319C03C62B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09F08A4-3721-449A-86AC-1F2CDDD29756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9b373ee6-7c28-4043-ad0b-3e3378acf4cf"/>
    <ds:schemaRef ds:uri="06e2f7bb-c9b2-4e0e-a86d-0f19da7e4936"/>
    <ds:schemaRef ds:uri="http://www.w3.org/XML/1998/namespace"/>
    <ds:schemaRef ds:uri="http://purl.org/dc/dcmitype/"/>
  </ds:schemaRefs>
</ds:datastoreItem>
</file>

<file path=customXml/itemProps5.xml><?xml version="1.0" encoding="utf-8"?>
<ds:datastoreItem xmlns:ds="http://schemas.openxmlformats.org/officeDocument/2006/customXml" ds:itemID="{089D0AC6-8F0D-41AE-8045-451088352E8A}"/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577</Words>
  <Application>Microsoft Office PowerPoint</Application>
  <PresentationFormat>Grand écran</PresentationFormat>
  <Paragraphs>87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Aptos</vt:lpstr>
      <vt:lpstr>Arial</vt:lpstr>
      <vt:lpstr>Calibri</vt:lpstr>
      <vt:lpstr>Thème Office</vt:lpstr>
      <vt:lpstr>Parcours Patient Coordonné Associé à la Télésurveillance dans le Suivi du Cancer </vt:lpstr>
      <vt:lpstr>&gt; &gt; CONTEXTE</vt:lpstr>
      <vt:lpstr>&gt; &gt; CONTEXTE</vt:lpstr>
      <vt:lpstr>&gt; &gt; OBJECTIFS  DE LA TELESURVEILLANCE</vt:lpstr>
      <vt:lpstr>Présentation PowerPoint</vt:lpstr>
      <vt:lpstr>&gt; &gt; METHODOLOGIE - VOIES D’ADRESSAGE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Léa WEBER</dc:creator>
  <cp:lastModifiedBy>DENEFLE Floriane</cp:lastModifiedBy>
  <cp:revision>21</cp:revision>
  <dcterms:created xsi:type="dcterms:W3CDTF">2025-02-19T16:50:23Z</dcterms:created>
  <dcterms:modified xsi:type="dcterms:W3CDTF">2025-09-30T12:12:25Z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0x0101007EB8FA07240F294CBC17A04605CBD404</vt:lpwstr>
  </property>
  <property fmtid="{D5CDD505-2E9C-101B-9397-08002B2CF9AE}" pid="3" name="_dlc_DocIdItemGuid">
    <vt:lpwstr>80f3d6ed-bd1d-450b-be15-8921f331043c</vt:lpwstr>
  </property>
  <property fmtid="{D5CDD505-2E9C-101B-9397-08002B2CF9AE}" pid="4" name="MediaServiceImageTags">
    <vt:lpwstr/>
  </property>
</Properties>
</file>